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8B7917E-FA66-53CC-C72C-B71F2426A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D25751C-283E-9691-4466-830D4B58E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06"/>
          <a:stretch/>
        </p:blipFill>
        <p:spPr>
          <a:xfrm>
            <a:off x="4051546" y="3249738"/>
            <a:ext cx="4088908" cy="888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C07FE3-E5A0-0449-CD20-5CEE91046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" y="729277"/>
            <a:ext cx="11520000" cy="3683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F480D5-AE5B-300B-7EA8-F569FC3039BF}"/>
              </a:ext>
            </a:extLst>
          </p:cNvPr>
          <p:cNvSpPr/>
          <p:nvPr/>
        </p:nvSpPr>
        <p:spPr bwMode="white">
          <a:xfrm>
            <a:off x="1350964" y="4030732"/>
            <a:ext cx="218975" cy="171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D00041-F7F1-1C22-0078-0C74C1D90289}"/>
              </a:ext>
            </a:extLst>
          </p:cNvPr>
          <p:cNvSpPr/>
          <p:nvPr/>
        </p:nvSpPr>
        <p:spPr bwMode="white">
          <a:xfrm>
            <a:off x="3597840" y="4030732"/>
            <a:ext cx="218975" cy="171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3D3BD8-D917-9D67-0C96-45E31D3657D7}"/>
              </a:ext>
            </a:extLst>
          </p:cNvPr>
          <p:cNvSpPr/>
          <p:nvPr/>
        </p:nvSpPr>
        <p:spPr bwMode="white">
          <a:xfrm>
            <a:off x="5768550" y="3992564"/>
            <a:ext cx="314181" cy="28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C1683C-CEBF-5369-1FCA-CD7E049C142B}"/>
              </a:ext>
            </a:extLst>
          </p:cNvPr>
          <p:cNvSpPr/>
          <p:nvPr/>
        </p:nvSpPr>
        <p:spPr bwMode="white">
          <a:xfrm>
            <a:off x="8082071" y="4030732"/>
            <a:ext cx="218975" cy="171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CE8E46-B3E0-29A8-3170-50B27A9B8568}"/>
              </a:ext>
            </a:extLst>
          </p:cNvPr>
          <p:cNvSpPr/>
          <p:nvPr/>
        </p:nvSpPr>
        <p:spPr bwMode="white">
          <a:xfrm>
            <a:off x="10252782" y="3992564"/>
            <a:ext cx="323702" cy="28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54F475-C764-467E-3510-6F892D884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" y="682385"/>
            <a:ext cx="11520000" cy="183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CD9A3A-AF97-5E44-3FFC-8C0C8DA4C38C}"/>
              </a:ext>
            </a:extLst>
          </p:cNvPr>
          <p:cNvSpPr/>
          <p:nvPr/>
        </p:nvSpPr>
        <p:spPr bwMode="white">
          <a:xfrm>
            <a:off x="5626590" y="950349"/>
            <a:ext cx="266578" cy="22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CB458D5-45DC-BA5A-D0CF-AC5BD47A6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" y="2845292"/>
            <a:ext cx="11520000" cy="2250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155A55-1369-9319-90DF-C252C2B1C268}"/>
              </a:ext>
            </a:extLst>
          </p:cNvPr>
          <p:cNvSpPr/>
          <p:nvPr/>
        </p:nvSpPr>
        <p:spPr bwMode="white">
          <a:xfrm>
            <a:off x="3770061" y="3522439"/>
            <a:ext cx="152330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B85311-F826-5EA2-333C-2D5FD63B9AE9}"/>
              </a:ext>
            </a:extLst>
          </p:cNvPr>
          <p:cNvSpPr/>
          <p:nvPr/>
        </p:nvSpPr>
        <p:spPr bwMode="white">
          <a:xfrm>
            <a:off x="6969003" y="3522439"/>
            <a:ext cx="152331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261FAD-0C8C-BFC3-987D-7890FD748C4A}"/>
              </a:ext>
            </a:extLst>
          </p:cNvPr>
          <p:cNvSpPr/>
          <p:nvPr/>
        </p:nvSpPr>
        <p:spPr bwMode="white">
          <a:xfrm>
            <a:off x="3741499" y="3875318"/>
            <a:ext cx="228495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704964-AF29-43AC-E5F4-3721DEF156DC}"/>
              </a:ext>
            </a:extLst>
          </p:cNvPr>
          <p:cNvSpPr/>
          <p:nvPr/>
        </p:nvSpPr>
        <p:spPr bwMode="white">
          <a:xfrm>
            <a:off x="6949962" y="3875318"/>
            <a:ext cx="209454" cy="23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57EA51-6B2D-A01C-5258-62BA7BC8FF13}"/>
              </a:ext>
            </a:extLst>
          </p:cNvPr>
          <p:cNvSpPr/>
          <p:nvPr/>
        </p:nvSpPr>
        <p:spPr bwMode="white">
          <a:xfrm>
            <a:off x="3846226" y="4361720"/>
            <a:ext cx="152330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CADFF0-E1AB-88BA-71E4-2074FE612D00}"/>
              </a:ext>
            </a:extLst>
          </p:cNvPr>
          <p:cNvSpPr/>
          <p:nvPr/>
        </p:nvSpPr>
        <p:spPr bwMode="white">
          <a:xfrm>
            <a:off x="7121334" y="4361720"/>
            <a:ext cx="152331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9171E58-6194-D87E-556E-0EAC6E22DFE2}"/>
              </a:ext>
            </a:extLst>
          </p:cNvPr>
          <p:cNvSpPr/>
          <p:nvPr/>
        </p:nvSpPr>
        <p:spPr bwMode="white">
          <a:xfrm>
            <a:off x="3770061" y="4714599"/>
            <a:ext cx="352264" cy="23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0D34CB6-F975-638D-399A-B8852772B396}"/>
              </a:ext>
            </a:extLst>
          </p:cNvPr>
          <p:cNvSpPr/>
          <p:nvPr/>
        </p:nvSpPr>
        <p:spPr bwMode="white">
          <a:xfrm>
            <a:off x="7102292" y="4714599"/>
            <a:ext cx="218975" cy="23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1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F4E5F5-93AB-7889-924D-8F5FFF6C3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852369"/>
            <a:ext cx="11520000" cy="2811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20922A-A704-9240-DCD8-7271ECA5A678}"/>
              </a:ext>
            </a:extLst>
          </p:cNvPr>
          <p:cNvSpPr/>
          <p:nvPr/>
        </p:nvSpPr>
        <p:spPr bwMode="white">
          <a:xfrm>
            <a:off x="1331176" y="2367694"/>
            <a:ext cx="228495" cy="16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39C708-9642-251B-86E9-DE7B1E171412}"/>
              </a:ext>
            </a:extLst>
          </p:cNvPr>
          <p:cNvSpPr/>
          <p:nvPr/>
        </p:nvSpPr>
        <p:spPr bwMode="white">
          <a:xfrm>
            <a:off x="4206416" y="2367694"/>
            <a:ext cx="228495" cy="16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21D965-0D26-63F9-12E2-E4F630EAD5A9}"/>
              </a:ext>
            </a:extLst>
          </p:cNvPr>
          <p:cNvSpPr/>
          <p:nvPr/>
        </p:nvSpPr>
        <p:spPr bwMode="white">
          <a:xfrm>
            <a:off x="7072135" y="2367694"/>
            <a:ext cx="218975" cy="16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F54A4AD-7476-F768-74DF-9F0D63859FCF}"/>
              </a:ext>
            </a:extLst>
          </p:cNvPr>
          <p:cNvSpPr/>
          <p:nvPr/>
        </p:nvSpPr>
        <p:spPr bwMode="white">
          <a:xfrm>
            <a:off x="9947375" y="2367694"/>
            <a:ext cx="218975" cy="16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1F9CBA-860A-9300-70DA-091156E00D57}"/>
              </a:ext>
            </a:extLst>
          </p:cNvPr>
          <p:cNvSpPr/>
          <p:nvPr/>
        </p:nvSpPr>
        <p:spPr bwMode="white">
          <a:xfrm>
            <a:off x="1321656" y="3234956"/>
            <a:ext cx="238015" cy="171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D91C582-5CC0-92D7-E65D-9AF9F68AEBB6}"/>
              </a:ext>
            </a:extLst>
          </p:cNvPr>
          <p:cNvSpPr/>
          <p:nvPr/>
        </p:nvSpPr>
        <p:spPr bwMode="white">
          <a:xfrm>
            <a:off x="4196895" y="3206365"/>
            <a:ext cx="218975" cy="171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F6DFAA1-BEC0-C741-49B8-0B45B489BD77}"/>
              </a:ext>
            </a:extLst>
          </p:cNvPr>
          <p:cNvSpPr/>
          <p:nvPr/>
        </p:nvSpPr>
        <p:spPr bwMode="white">
          <a:xfrm>
            <a:off x="7081656" y="3206365"/>
            <a:ext cx="218975" cy="171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ABD9824-7778-AB6E-5D71-441B39765E80}"/>
              </a:ext>
            </a:extLst>
          </p:cNvPr>
          <p:cNvSpPr/>
          <p:nvPr/>
        </p:nvSpPr>
        <p:spPr bwMode="white">
          <a:xfrm>
            <a:off x="9947375" y="3206365"/>
            <a:ext cx="218975" cy="171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4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DFAC7F-368F-47BF-FC18-EF9C8282B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3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7698C6-1079-5854-8E46-FABC756CD0D0}"/>
              </a:ext>
            </a:extLst>
          </p:cNvPr>
          <p:cNvSpPr/>
          <p:nvPr/>
        </p:nvSpPr>
        <p:spPr bwMode="white">
          <a:xfrm>
            <a:off x="1930908" y="1647849"/>
            <a:ext cx="425429" cy="6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9E28D85-689D-1DDF-210B-C2EA5627B8CE}"/>
              </a:ext>
            </a:extLst>
          </p:cNvPr>
          <p:cNvSpPr/>
          <p:nvPr/>
        </p:nvSpPr>
        <p:spPr bwMode="white">
          <a:xfrm>
            <a:off x="4797200" y="1647849"/>
            <a:ext cx="425429" cy="6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169C11F-BD20-9100-E0B5-1FD7A7D6E81D}"/>
              </a:ext>
            </a:extLst>
          </p:cNvPr>
          <p:cNvSpPr/>
          <p:nvPr/>
        </p:nvSpPr>
        <p:spPr bwMode="white">
          <a:xfrm>
            <a:off x="7663492" y="1647848"/>
            <a:ext cx="425429" cy="6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659C664-396D-AD17-F46B-90369F4E7529}"/>
              </a:ext>
            </a:extLst>
          </p:cNvPr>
          <p:cNvSpPr/>
          <p:nvPr/>
        </p:nvSpPr>
        <p:spPr bwMode="white">
          <a:xfrm>
            <a:off x="10430139" y="1647848"/>
            <a:ext cx="425429" cy="6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1D3B630-E516-ABB7-5E3E-50C5E3643E91}"/>
              </a:ext>
            </a:extLst>
          </p:cNvPr>
          <p:cNvSpPr/>
          <p:nvPr/>
        </p:nvSpPr>
        <p:spPr bwMode="white">
          <a:xfrm>
            <a:off x="1848846" y="2415789"/>
            <a:ext cx="507491" cy="76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7056E00-8AC3-32EB-F264-6677D040727B}"/>
              </a:ext>
            </a:extLst>
          </p:cNvPr>
          <p:cNvSpPr/>
          <p:nvPr/>
        </p:nvSpPr>
        <p:spPr bwMode="white">
          <a:xfrm>
            <a:off x="4797200" y="2527158"/>
            <a:ext cx="507491" cy="76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A76FDA7-AF52-2CE6-26B4-C133F806CE81}"/>
              </a:ext>
            </a:extLst>
          </p:cNvPr>
          <p:cNvSpPr/>
          <p:nvPr/>
        </p:nvSpPr>
        <p:spPr bwMode="white">
          <a:xfrm>
            <a:off x="7663492" y="2415789"/>
            <a:ext cx="507491" cy="76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72B14FD4-87F0-CC45-9033-455222818BDE}"/>
              </a:ext>
            </a:extLst>
          </p:cNvPr>
          <p:cNvSpPr/>
          <p:nvPr/>
        </p:nvSpPr>
        <p:spPr bwMode="white">
          <a:xfrm>
            <a:off x="10529784" y="2527158"/>
            <a:ext cx="507491" cy="76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1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48C7AA-4B2C-1267-50ED-2B5E55888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" y="699969"/>
            <a:ext cx="11520000" cy="2406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74588B-2C5D-A657-46B3-759CA28DE9B7}"/>
              </a:ext>
            </a:extLst>
          </p:cNvPr>
          <p:cNvSpPr/>
          <p:nvPr/>
        </p:nvSpPr>
        <p:spPr bwMode="white">
          <a:xfrm>
            <a:off x="1588009" y="2127729"/>
            <a:ext cx="3494082" cy="212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6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