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1DED29-792C-1024-F90E-504F07A266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8663926B-2F0C-E295-862C-CAA4EA972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0"/>
          <a:stretch/>
        </p:blipFill>
        <p:spPr>
          <a:xfrm>
            <a:off x="3767261" y="3132508"/>
            <a:ext cx="4657477" cy="1218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8D9623-ABCF-9FA5-6136-B82E59CB5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" y="658938"/>
            <a:ext cx="11520000" cy="4060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182808-0CA9-4D01-D4BA-8EFEE6BEC446}"/>
              </a:ext>
            </a:extLst>
          </p:cNvPr>
          <p:cNvSpPr/>
          <p:nvPr/>
        </p:nvSpPr>
        <p:spPr bwMode="white">
          <a:xfrm>
            <a:off x="3331972" y="2193462"/>
            <a:ext cx="152330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5A74B8-8D0C-27CF-54E4-F714688ADBB0}"/>
              </a:ext>
            </a:extLst>
          </p:cNvPr>
          <p:cNvSpPr/>
          <p:nvPr/>
        </p:nvSpPr>
        <p:spPr bwMode="white">
          <a:xfrm>
            <a:off x="5559806" y="2193462"/>
            <a:ext cx="218975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0F2592-C101-4D62-8838-BDD0216E5D70}"/>
              </a:ext>
            </a:extLst>
          </p:cNvPr>
          <p:cNvSpPr/>
          <p:nvPr/>
        </p:nvSpPr>
        <p:spPr bwMode="white">
          <a:xfrm>
            <a:off x="7482980" y="2164868"/>
            <a:ext cx="1332892" cy="295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4A0B72E-1141-EAD7-0111-CAA0DB05C7E3}"/>
              </a:ext>
            </a:extLst>
          </p:cNvPr>
          <p:cNvSpPr/>
          <p:nvPr/>
        </p:nvSpPr>
        <p:spPr bwMode="white">
          <a:xfrm>
            <a:off x="5226583" y="3003614"/>
            <a:ext cx="238016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CF6F7B-2C5B-9AAD-EE39-721453808C39}"/>
              </a:ext>
            </a:extLst>
          </p:cNvPr>
          <p:cNvSpPr/>
          <p:nvPr/>
        </p:nvSpPr>
        <p:spPr bwMode="white">
          <a:xfrm>
            <a:off x="8139905" y="3003614"/>
            <a:ext cx="152330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FB16F7-890A-858C-7CBC-4E6A71C94D46}"/>
              </a:ext>
            </a:extLst>
          </p:cNvPr>
          <p:cNvSpPr/>
          <p:nvPr/>
        </p:nvSpPr>
        <p:spPr bwMode="white">
          <a:xfrm>
            <a:off x="6121525" y="3632674"/>
            <a:ext cx="218975" cy="2287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D51EEF3-9D22-ADB6-F733-211DE9360BDC}"/>
              </a:ext>
            </a:extLst>
          </p:cNvPr>
          <p:cNvSpPr/>
          <p:nvPr/>
        </p:nvSpPr>
        <p:spPr bwMode="white">
          <a:xfrm>
            <a:off x="2113327" y="4337983"/>
            <a:ext cx="352264" cy="190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E5F871-A813-6434-6461-70ABD3505C1F}"/>
              </a:ext>
            </a:extLst>
          </p:cNvPr>
          <p:cNvSpPr/>
          <p:nvPr/>
        </p:nvSpPr>
        <p:spPr bwMode="white">
          <a:xfrm>
            <a:off x="2122848" y="4233140"/>
            <a:ext cx="352264" cy="95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083279A-0031-97AF-A6FC-BEF49740D235}"/>
              </a:ext>
            </a:extLst>
          </p:cNvPr>
          <p:cNvSpPr/>
          <p:nvPr/>
        </p:nvSpPr>
        <p:spPr bwMode="white">
          <a:xfrm>
            <a:off x="4046021" y="4347514"/>
            <a:ext cx="361785" cy="47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CCF7F80-824A-31E0-2BFA-F65C1110BCAE}"/>
              </a:ext>
            </a:extLst>
          </p:cNvPr>
          <p:cNvSpPr/>
          <p:nvPr/>
        </p:nvSpPr>
        <p:spPr bwMode="white">
          <a:xfrm>
            <a:off x="6037386" y="4080641"/>
            <a:ext cx="503048" cy="600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5914E4EF-F55B-827F-7932-B3F462308DFF}"/>
              </a:ext>
            </a:extLst>
          </p:cNvPr>
          <p:cNvSpPr/>
          <p:nvPr/>
        </p:nvSpPr>
        <p:spPr bwMode="white">
          <a:xfrm>
            <a:off x="6159608" y="4442827"/>
            <a:ext cx="218975" cy="238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C6BD67-F2CA-E222-75D7-5DBDE588B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4" y="770308"/>
            <a:ext cx="11520000" cy="2738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C5B760-AC7F-4BB4-5AB2-31EDBA3AF338}"/>
              </a:ext>
            </a:extLst>
          </p:cNvPr>
          <p:cNvSpPr/>
          <p:nvPr/>
        </p:nvSpPr>
        <p:spPr bwMode="white">
          <a:xfrm>
            <a:off x="1195755" y="2850445"/>
            <a:ext cx="674076" cy="658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C7A056E-CC9C-7866-50A3-F63390BCF05D}"/>
              </a:ext>
            </a:extLst>
          </p:cNvPr>
          <p:cNvSpPr/>
          <p:nvPr/>
        </p:nvSpPr>
        <p:spPr bwMode="white">
          <a:xfrm>
            <a:off x="3540370" y="2850445"/>
            <a:ext cx="674076" cy="658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FAED92C-DC89-4ACA-DF89-0CAE3604791B}"/>
              </a:ext>
            </a:extLst>
          </p:cNvPr>
          <p:cNvSpPr/>
          <p:nvPr/>
        </p:nvSpPr>
        <p:spPr bwMode="white">
          <a:xfrm>
            <a:off x="5884985" y="2850445"/>
            <a:ext cx="674076" cy="658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6C3047C-C14E-1291-832E-C49CB748C6AA}"/>
              </a:ext>
            </a:extLst>
          </p:cNvPr>
          <p:cNvSpPr/>
          <p:nvPr/>
        </p:nvSpPr>
        <p:spPr bwMode="white">
          <a:xfrm>
            <a:off x="8042032" y="2850445"/>
            <a:ext cx="674076" cy="658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09132D5-3A8F-ABD5-3B7C-4B67E2EF82A5}"/>
              </a:ext>
            </a:extLst>
          </p:cNvPr>
          <p:cNvSpPr/>
          <p:nvPr/>
        </p:nvSpPr>
        <p:spPr bwMode="white">
          <a:xfrm>
            <a:off x="10498016" y="2850445"/>
            <a:ext cx="674076" cy="658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12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AF7B2C-A9C1-AF1A-81BB-2B7DD667D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9" y="822647"/>
            <a:ext cx="11520000" cy="260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411F03-0A08-E430-8E1F-A2F80AAA660D}"/>
              </a:ext>
            </a:extLst>
          </p:cNvPr>
          <p:cNvSpPr/>
          <p:nvPr/>
        </p:nvSpPr>
        <p:spPr bwMode="white">
          <a:xfrm>
            <a:off x="1090281" y="2016032"/>
            <a:ext cx="723570" cy="5155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DFE126-2859-EC20-5775-9A749E417A8D}"/>
              </a:ext>
            </a:extLst>
          </p:cNvPr>
          <p:cNvSpPr/>
          <p:nvPr/>
        </p:nvSpPr>
        <p:spPr bwMode="white">
          <a:xfrm>
            <a:off x="2994413" y="2149691"/>
            <a:ext cx="485553" cy="295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E63112-007D-CC64-0FE4-C503CCCDA68A}"/>
              </a:ext>
            </a:extLst>
          </p:cNvPr>
          <p:cNvSpPr/>
          <p:nvPr/>
        </p:nvSpPr>
        <p:spPr bwMode="white">
          <a:xfrm>
            <a:off x="5022314" y="2025579"/>
            <a:ext cx="418909" cy="486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C82FE9-10C4-8A22-6DCE-301537AFF3E0}"/>
              </a:ext>
            </a:extLst>
          </p:cNvPr>
          <p:cNvSpPr/>
          <p:nvPr/>
        </p:nvSpPr>
        <p:spPr bwMode="white">
          <a:xfrm>
            <a:off x="6678909" y="2063767"/>
            <a:ext cx="542677" cy="477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96CA90-E373-D3F7-BD31-5117EF949C59}"/>
              </a:ext>
            </a:extLst>
          </p:cNvPr>
          <p:cNvSpPr/>
          <p:nvPr/>
        </p:nvSpPr>
        <p:spPr bwMode="white">
          <a:xfrm>
            <a:off x="8516397" y="2206973"/>
            <a:ext cx="1104396" cy="315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2AE05E-3734-ED2A-4005-879CF238E895}"/>
              </a:ext>
            </a:extLst>
          </p:cNvPr>
          <p:cNvSpPr/>
          <p:nvPr/>
        </p:nvSpPr>
        <p:spPr bwMode="white">
          <a:xfrm>
            <a:off x="10239636" y="2054220"/>
            <a:ext cx="590280" cy="458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6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324DDD-2354-0127-FB5D-422CACDDD7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77" y="846507"/>
            <a:ext cx="11520000" cy="3015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892024-1E49-0141-0C0B-98AE65107DB1}"/>
              </a:ext>
            </a:extLst>
          </p:cNvPr>
          <p:cNvSpPr/>
          <p:nvPr/>
        </p:nvSpPr>
        <p:spPr bwMode="white">
          <a:xfrm>
            <a:off x="7536410" y="1523989"/>
            <a:ext cx="257057" cy="219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F37BB8-6FA3-A145-8427-3CBDD66F6E85}"/>
              </a:ext>
            </a:extLst>
          </p:cNvPr>
          <p:cNvSpPr/>
          <p:nvPr/>
        </p:nvSpPr>
        <p:spPr bwMode="white">
          <a:xfrm>
            <a:off x="7698262" y="2773992"/>
            <a:ext cx="266579" cy="22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0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95E84DA-ADCA-0763-BD24-3A3F56A5B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1" y="834785"/>
            <a:ext cx="11520000" cy="2449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64ABB0-D6D9-5A85-BF69-B24636D9440B}"/>
              </a:ext>
            </a:extLst>
          </p:cNvPr>
          <p:cNvSpPr/>
          <p:nvPr/>
        </p:nvSpPr>
        <p:spPr bwMode="white">
          <a:xfrm>
            <a:off x="4609197" y="1740203"/>
            <a:ext cx="152330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4B2EC1-AEE0-4E70-3212-BDD97960AFAC}"/>
              </a:ext>
            </a:extLst>
          </p:cNvPr>
          <p:cNvSpPr/>
          <p:nvPr/>
        </p:nvSpPr>
        <p:spPr bwMode="white">
          <a:xfrm>
            <a:off x="7836702" y="1740203"/>
            <a:ext cx="142809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3C0594D-79C4-CD45-7B1A-CAF3DF91076E}"/>
              </a:ext>
            </a:extLst>
          </p:cNvPr>
          <p:cNvSpPr/>
          <p:nvPr/>
        </p:nvSpPr>
        <p:spPr bwMode="white">
          <a:xfrm>
            <a:off x="4580635" y="2102370"/>
            <a:ext cx="218975" cy="23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6A71F5-7566-E879-03F8-FFC9606CDA45}"/>
              </a:ext>
            </a:extLst>
          </p:cNvPr>
          <p:cNvSpPr/>
          <p:nvPr/>
        </p:nvSpPr>
        <p:spPr bwMode="white">
          <a:xfrm>
            <a:off x="7817660" y="2102370"/>
            <a:ext cx="209454" cy="238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0CEAE97-5BA2-A43C-CBBC-3B75DA81B22A}"/>
              </a:ext>
            </a:extLst>
          </p:cNvPr>
          <p:cNvSpPr/>
          <p:nvPr/>
        </p:nvSpPr>
        <p:spPr bwMode="white">
          <a:xfrm>
            <a:off x="3561925" y="2550313"/>
            <a:ext cx="152330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CEE98A-2DE9-F22D-C34C-743FD8C9C7E4}"/>
              </a:ext>
            </a:extLst>
          </p:cNvPr>
          <p:cNvSpPr/>
          <p:nvPr/>
        </p:nvSpPr>
        <p:spPr bwMode="white">
          <a:xfrm>
            <a:off x="3485759" y="2912481"/>
            <a:ext cx="352264" cy="228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