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CB138D-7DA1-A521-B31D-FDB4BCB0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59" y="595975"/>
            <a:ext cx="10476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8389E89-A6DF-147E-6E93-543C1B21DED9}"/>
              </a:ext>
            </a:extLst>
          </p:cNvPr>
          <p:cNvSpPr/>
          <p:nvPr/>
        </p:nvSpPr>
        <p:spPr bwMode="white">
          <a:xfrm>
            <a:off x="1581930" y="739474"/>
            <a:ext cx="9178493" cy="5183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1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358777-883F-8E31-998F-04A01906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7" y="377584"/>
            <a:ext cx="103238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A5904E-17C8-837B-9389-58D92B22652C}"/>
              </a:ext>
            </a:extLst>
          </p:cNvPr>
          <p:cNvSpPr/>
          <p:nvPr/>
        </p:nvSpPr>
        <p:spPr bwMode="white">
          <a:xfrm>
            <a:off x="1793431" y="3551984"/>
            <a:ext cx="8962492" cy="2643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0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B88ECAA-703F-9AA1-3C81-CC4202E2C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0"/>
          <a:stretch/>
        </p:blipFill>
        <p:spPr>
          <a:xfrm>
            <a:off x="3337662" y="2106739"/>
            <a:ext cx="4991585" cy="935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B0C4878-B5E6-A9CB-651B-5FB8557D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55" y="3343033"/>
            <a:ext cx="4454421" cy="78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2A7CED-75EB-DAE4-6A1A-711F635F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46" y="549000"/>
            <a:ext cx="8564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CDF608-AC81-024C-F9CD-CAC4940C7C37}"/>
              </a:ext>
            </a:extLst>
          </p:cNvPr>
          <p:cNvSpPr/>
          <p:nvPr/>
        </p:nvSpPr>
        <p:spPr bwMode="white">
          <a:xfrm>
            <a:off x="2779299" y="5395051"/>
            <a:ext cx="5358249" cy="44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737401-6D17-7319-3E55-AB712805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08" y="494815"/>
            <a:ext cx="94047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51FD15-F3FE-99CE-5269-C5D2CEEFCA78}"/>
              </a:ext>
            </a:extLst>
          </p:cNvPr>
          <p:cNvSpPr/>
          <p:nvPr/>
        </p:nvSpPr>
        <p:spPr bwMode="white">
          <a:xfrm>
            <a:off x="2100908" y="4894386"/>
            <a:ext cx="4903629" cy="93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6808A0-C0F3-439D-2BA6-0B366C14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77" y="324830"/>
            <a:ext cx="77768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933684-4B87-F069-ED12-B426894632DF}"/>
              </a:ext>
            </a:extLst>
          </p:cNvPr>
          <p:cNvSpPr/>
          <p:nvPr/>
        </p:nvSpPr>
        <p:spPr bwMode="white">
          <a:xfrm>
            <a:off x="7117759" y="2304830"/>
            <a:ext cx="2326629" cy="41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2AF2FF-DFCA-AD36-5E0A-212BA002AB45}"/>
              </a:ext>
            </a:extLst>
          </p:cNvPr>
          <p:cNvSpPr/>
          <p:nvPr/>
        </p:nvSpPr>
        <p:spPr bwMode="white">
          <a:xfrm>
            <a:off x="2946537" y="3037687"/>
            <a:ext cx="874092" cy="40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5FE9A4-73DD-7E05-5649-CFD5C988C7B9}"/>
              </a:ext>
            </a:extLst>
          </p:cNvPr>
          <p:cNvSpPr/>
          <p:nvPr/>
        </p:nvSpPr>
        <p:spPr bwMode="white">
          <a:xfrm>
            <a:off x="2927255" y="3540369"/>
            <a:ext cx="7776854" cy="2772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8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37F339-3003-D2C5-A373-556AC78DBF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92" y="254492"/>
            <a:ext cx="8055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D285BA-64FE-140C-F6B6-0714167255FD}"/>
              </a:ext>
            </a:extLst>
          </p:cNvPr>
          <p:cNvSpPr/>
          <p:nvPr/>
        </p:nvSpPr>
        <p:spPr bwMode="white">
          <a:xfrm>
            <a:off x="6930775" y="2345405"/>
            <a:ext cx="2323514" cy="42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B5B1DB-741B-39DB-671C-E4FC0569BF21}"/>
              </a:ext>
            </a:extLst>
          </p:cNvPr>
          <p:cNvSpPr/>
          <p:nvPr/>
        </p:nvSpPr>
        <p:spPr bwMode="white">
          <a:xfrm>
            <a:off x="2530079" y="3104526"/>
            <a:ext cx="912095" cy="412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622145-9970-E320-4C9C-2E7D761E5134}"/>
              </a:ext>
            </a:extLst>
          </p:cNvPr>
          <p:cNvSpPr/>
          <p:nvPr/>
        </p:nvSpPr>
        <p:spPr bwMode="white">
          <a:xfrm>
            <a:off x="2516763" y="3786555"/>
            <a:ext cx="4414012" cy="232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C7C598-4C97-09CA-1059-C6C3842BFD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32" y="365861"/>
            <a:ext cx="81983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129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EAC4FE-A305-18E9-6923-BEEE1276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85" y="869954"/>
            <a:ext cx="106187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FF3B608-F7C5-A739-C8A6-24C7851E6B3E}"/>
              </a:ext>
            </a:extLst>
          </p:cNvPr>
          <p:cNvSpPr/>
          <p:nvPr/>
        </p:nvSpPr>
        <p:spPr bwMode="white">
          <a:xfrm>
            <a:off x="1074113" y="567713"/>
            <a:ext cx="9727605" cy="527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9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78C82D-2355-D4A2-DC51-2E64311E4C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7" y="454390"/>
            <a:ext cx="11520000" cy="5296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3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2023-07-24T04:55:15Z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