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F4A9E04-39B6-B111-79C8-83F4C7E36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8950BB5-4CC0-12C1-6686-7AC3E173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4"/>
          <a:stretch/>
        </p:blipFill>
        <p:spPr>
          <a:xfrm>
            <a:off x="4146554" y="3314215"/>
            <a:ext cx="4100631" cy="79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038D3B-5A2C-C2C7-830B-648E7147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776169"/>
            <a:ext cx="11520000" cy="2541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549F56-AF30-63B6-9422-67A543F09D63}"/>
              </a:ext>
            </a:extLst>
          </p:cNvPr>
          <p:cNvSpPr/>
          <p:nvPr/>
        </p:nvSpPr>
        <p:spPr bwMode="white">
          <a:xfrm>
            <a:off x="2295746" y="2400152"/>
            <a:ext cx="371305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1A93A5-65D6-145A-98F9-70F06B963148}"/>
              </a:ext>
            </a:extLst>
          </p:cNvPr>
          <p:cNvSpPr/>
          <p:nvPr/>
        </p:nvSpPr>
        <p:spPr bwMode="white">
          <a:xfrm>
            <a:off x="4971052" y="2400152"/>
            <a:ext cx="323702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63F230-5694-BA47-762B-4639BD5165BF}"/>
              </a:ext>
            </a:extLst>
          </p:cNvPr>
          <p:cNvSpPr/>
          <p:nvPr/>
        </p:nvSpPr>
        <p:spPr bwMode="white">
          <a:xfrm>
            <a:off x="7798688" y="2400152"/>
            <a:ext cx="380826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83709E-5C8D-2E7F-1BCF-0A81E5757711}"/>
              </a:ext>
            </a:extLst>
          </p:cNvPr>
          <p:cNvSpPr/>
          <p:nvPr/>
        </p:nvSpPr>
        <p:spPr bwMode="white">
          <a:xfrm>
            <a:off x="10645366" y="2400152"/>
            <a:ext cx="371305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697E36-3703-0900-8876-FC14025CF860}"/>
              </a:ext>
            </a:extLst>
          </p:cNvPr>
          <p:cNvSpPr/>
          <p:nvPr/>
        </p:nvSpPr>
        <p:spPr bwMode="white">
          <a:xfrm>
            <a:off x="2286226" y="2935112"/>
            <a:ext cx="380826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1E64C2-9EEA-93D0-D84A-B094873FEA27}"/>
              </a:ext>
            </a:extLst>
          </p:cNvPr>
          <p:cNvSpPr/>
          <p:nvPr/>
        </p:nvSpPr>
        <p:spPr bwMode="white">
          <a:xfrm>
            <a:off x="4971052" y="2935112"/>
            <a:ext cx="361785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DE4460-B8BC-DF8D-21CE-1D7501DC81A2}"/>
              </a:ext>
            </a:extLst>
          </p:cNvPr>
          <p:cNvSpPr/>
          <p:nvPr/>
        </p:nvSpPr>
        <p:spPr bwMode="white">
          <a:xfrm>
            <a:off x="7808209" y="2935112"/>
            <a:ext cx="523636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A20AF1-4515-C74B-A1C1-38120D1A9778}"/>
              </a:ext>
            </a:extLst>
          </p:cNvPr>
          <p:cNvSpPr/>
          <p:nvPr/>
        </p:nvSpPr>
        <p:spPr bwMode="white">
          <a:xfrm>
            <a:off x="10664407" y="2935112"/>
            <a:ext cx="504595" cy="22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3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F50778-F4C9-2544-1AC8-6D5745494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864093"/>
            <a:ext cx="11520000" cy="2930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0982C9-7950-499E-9B8C-5480FF5BF842}"/>
              </a:ext>
            </a:extLst>
          </p:cNvPr>
          <p:cNvSpPr/>
          <p:nvPr/>
        </p:nvSpPr>
        <p:spPr bwMode="white">
          <a:xfrm>
            <a:off x="7810446" y="1627803"/>
            <a:ext cx="371306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E00CBE-4479-C67F-82D1-D9ED11051B8A}"/>
              </a:ext>
            </a:extLst>
          </p:cNvPr>
          <p:cNvSpPr/>
          <p:nvPr/>
        </p:nvSpPr>
        <p:spPr bwMode="white">
          <a:xfrm>
            <a:off x="3630876" y="2162401"/>
            <a:ext cx="447471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3721D9-6725-3A48-7009-2C6F00954926}"/>
              </a:ext>
            </a:extLst>
          </p:cNvPr>
          <p:cNvSpPr/>
          <p:nvPr/>
        </p:nvSpPr>
        <p:spPr bwMode="white">
          <a:xfrm>
            <a:off x="5839669" y="2171947"/>
            <a:ext cx="152330" cy="21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A62E40-4BED-E936-C9D1-1C3174161467}"/>
              </a:ext>
            </a:extLst>
          </p:cNvPr>
          <p:cNvSpPr/>
          <p:nvPr/>
        </p:nvSpPr>
        <p:spPr bwMode="white">
          <a:xfrm>
            <a:off x="7991339" y="2696998"/>
            <a:ext cx="323702" cy="3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0F2526-C8D6-09FA-1274-74C79EE2C43B}"/>
              </a:ext>
            </a:extLst>
          </p:cNvPr>
          <p:cNvSpPr/>
          <p:nvPr/>
        </p:nvSpPr>
        <p:spPr bwMode="white">
          <a:xfrm>
            <a:off x="3954578" y="2687452"/>
            <a:ext cx="352264" cy="27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5DD27F-EB39-C665-D03F-4F7AAFDAB088}"/>
              </a:ext>
            </a:extLst>
          </p:cNvPr>
          <p:cNvSpPr/>
          <p:nvPr/>
        </p:nvSpPr>
        <p:spPr bwMode="white">
          <a:xfrm>
            <a:off x="8000859" y="2802008"/>
            <a:ext cx="304661" cy="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348FB0-012E-3E44-C90D-205CC404FDB3}"/>
              </a:ext>
            </a:extLst>
          </p:cNvPr>
          <p:cNvSpPr/>
          <p:nvPr/>
        </p:nvSpPr>
        <p:spPr bwMode="white">
          <a:xfrm>
            <a:off x="7972297" y="2907019"/>
            <a:ext cx="352264" cy="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C6A831-55C9-18EB-A35D-F495A7BC3FE2}"/>
              </a:ext>
            </a:extLst>
          </p:cNvPr>
          <p:cNvSpPr/>
          <p:nvPr/>
        </p:nvSpPr>
        <p:spPr bwMode="white">
          <a:xfrm>
            <a:off x="6867901" y="3298420"/>
            <a:ext cx="218975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73BA34-98C3-1CB3-D9A7-E8F52D140534}"/>
              </a:ext>
            </a:extLst>
          </p:cNvPr>
          <p:cNvSpPr/>
          <p:nvPr/>
        </p:nvSpPr>
        <p:spPr bwMode="white">
          <a:xfrm>
            <a:off x="9581289" y="3298420"/>
            <a:ext cx="504594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41F079-FFB9-FA63-0F9F-33B25A1F6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356539"/>
            <a:ext cx="11520000" cy="362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650DF9-B374-E608-A953-8EDB50A48B4A}"/>
              </a:ext>
            </a:extLst>
          </p:cNvPr>
          <p:cNvSpPr/>
          <p:nvPr/>
        </p:nvSpPr>
        <p:spPr bwMode="white">
          <a:xfrm>
            <a:off x="2043770" y="1061642"/>
            <a:ext cx="1142479" cy="22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3679CD-1768-9588-9C66-3DE8CB90F9F9}"/>
              </a:ext>
            </a:extLst>
          </p:cNvPr>
          <p:cNvSpPr/>
          <p:nvPr/>
        </p:nvSpPr>
        <p:spPr bwMode="white">
          <a:xfrm>
            <a:off x="6109092" y="1061642"/>
            <a:ext cx="780694" cy="22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AE2300-AEF3-AA6A-978F-1B04CC7B3009}"/>
              </a:ext>
            </a:extLst>
          </p:cNvPr>
          <p:cNvSpPr/>
          <p:nvPr/>
        </p:nvSpPr>
        <p:spPr bwMode="white">
          <a:xfrm>
            <a:off x="9498447" y="1061642"/>
            <a:ext cx="733091" cy="22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6DDFB3A-B825-B3BE-24B1-9642EA2CD190}"/>
              </a:ext>
            </a:extLst>
          </p:cNvPr>
          <p:cNvSpPr/>
          <p:nvPr/>
        </p:nvSpPr>
        <p:spPr bwMode="white">
          <a:xfrm>
            <a:off x="595970" y="1471949"/>
            <a:ext cx="1330801" cy="216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9BE3940F-CF54-0B86-3AE0-FE9FD08622EA}"/>
              </a:ext>
            </a:extLst>
          </p:cNvPr>
          <p:cNvSpPr/>
          <p:nvPr/>
        </p:nvSpPr>
        <p:spPr bwMode="white">
          <a:xfrm>
            <a:off x="4552506" y="1543986"/>
            <a:ext cx="1739437" cy="2433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4C95465B-CE2D-1905-C5C1-340D8DD6EE29}"/>
              </a:ext>
            </a:extLst>
          </p:cNvPr>
          <p:cNvSpPr/>
          <p:nvPr/>
        </p:nvSpPr>
        <p:spPr bwMode="white">
          <a:xfrm>
            <a:off x="8420152" y="1471948"/>
            <a:ext cx="1344333" cy="260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img_16777215">
            <a:extLst>
              <a:ext uri="{FF2B5EF4-FFF2-40B4-BE49-F238E27FC236}">
                <a16:creationId xmlns:a16="http://schemas.microsoft.com/office/drawing/2014/main" id="{2681FA7B-777C-0F8C-B6FA-3A3F1598F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3977342"/>
            <a:ext cx="11520000" cy="283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057EEFAD-A020-A0E9-5C72-C766C689CA3A}"/>
              </a:ext>
            </a:extLst>
          </p:cNvPr>
          <p:cNvSpPr/>
          <p:nvPr/>
        </p:nvSpPr>
        <p:spPr bwMode="white">
          <a:xfrm>
            <a:off x="1558216" y="4729532"/>
            <a:ext cx="4598479" cy="84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DDFB3A-B825-B3BE-24B1-9642EA2CD190}"/>
              </a:ext>
            </a:extLst>
          </p:cNvPr>
          <p:cNvSpPr/>
          <p:nvPr/>
        </p:nvSpPr>
        <p:spPr bwMode="white">
          <a:xfrm>
            <a:off x="1926771" y="1471949"/>
            <a:ext cx="1361552" cy="216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E3940F-CF54-0B86-3AE0-FE9FD08622EA}"/>
              </a:ext>
            </a:extLst>
          </p:cNvPr>
          <p:cNvSpPr/>
          <p:nvPr/>
        </p:nvSpPr>
        <p:spPr bwMode="white">
          <a:xfrm>
            <a:off x="6291943" y="1543986"/>
            <a:ext cx="1388056" cy="119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95465B-CE2D-1905-C5C1-340D8DD6EE29}"/>
              </a:ext>
            </a:extLst>
          </p:cNvPr>
          <p:cNvSpPr/>
          <p:nvPr/>
        </p:nvSpPr>
        <p:spPr bwMode="white">
          <a:xfrm>
            <a:off x="9764484" y="1471949"/>
            <a:ext cx="1651149" cy="126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43" grpId="0" animBg="1"/>
      <p:bldP spid="44" grpId="0" animBg="1"/>
      <p:bldP spid="4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995BF4-CBFD-6354-02D8-AB4EAFBCD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887538"/>
            <a:ext cx="11520000" cy="297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593274-DB0E-6D73-EAFC-C9FA4CBDCA17}"/>
              </a:ext>
            </a:extLst>
          </p:cNvPr>
          <p:cNvSpPr/>
          <p:nvPr/>
        </p:nvSpPr>
        <p:spPr bwMode="white">
          <a:xfrm>
            <a:off x="1487877" y="2921585"/>
            <a:ext cx="7368991" cy="84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9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2023-07-24T04:12:01Z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