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FD0A321-7C0E-B2D5-83A6-37ED0E5E0B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19732A3-5104-25E2-1914-ECB60BAEA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8"/>
          <a:stretch/>
        </p:blipFill>
        <p:spPr>
          <a:xfrm>
            <a:off x="4175861" y="3290769"/>
            <a:ext cx="4006846" cy="752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C81E15-F88C-21A3-D314-697E2C3B2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676523"/>
            <a:ext cx="11520000" cy="2460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198633-0E54-48B9-C187-31D55250C433}"/>
              </a:ext>
            </a:extLst>
          </p:cNvPr>
          <p:cNvSpPr/>
          <p:nvPr/>
        </p:nvSpPr>
        <p:spPr bwMode="white">
          <a:xfrm>
            <a:off x="2055422" y="2202196"/>
            <a:ext cx="37130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1172B6-C8D8-AA7D-3769-62FF26EB3553}"/>
              </a:ext>
            </a:extLst>
          </p:cNvPr>
          <p:cNvSpPr/>
          <p:nvPr/>
        </p:nvSpPr>
        <p:spPr bwMode="white">
          <a:xfrm>
            <a:off x="4740249" y="2202196"/>
            <a:ext cx="37130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435E660-EB55-AABB-F1B7-18FB6777EF6B}"/>
              </a:ext>
            </a:extLst>
          </p:cNvPr>
          <p:cNvSpPr/>
          <p:nvPr/>
        </p:nvSpPr>
        <p:spPr bwMode="white">
          <a:xfrm>
            <a:off x="7415554" y="2202196"/>
            <a:ext cx="37130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B18F26-FA52-4E32-D882-51BC7C72C699}"/>
              </a:ext>
            </a:extLst>
          </p:cNvPr>
          <p:cNvSpPr/>
          <p:nvPr/>
        </p:nvSpPr>
        <p:spPr bwMode="white">
          <a:xfrm>
            <a:off x="10262232" y="2202196"/>
            <a:ext cx="533157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982287-C477-8AF3-DF9D-FEFC82028193}"/>
              </a:ext>
            </a:extLst>
          </p:cNvPr>
          <p:cNvSpPr/>
          <p:nvPr/>
        </p:nvSpPr>
        <p:spPr bwMode="white">
          <a:xfrm>
            <a:off x="2055422" y="2745717"/>
            <a:ext cx="37130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7623B2C-9E8D-6155-D2DA-CDA903962DB7}"/>
              </a:ext>
            </a:extLst>
          </p:cNvPr>
          <p:cNvSpPr/>
          <p:nvPr/>
        </p:nvSpPr>
        <p:spPr bwMode="white">
          <a:xfrm>
            <a:off x="4740249" y="2745717"/>
            <a:ext cx="37130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66D716-6269-BDBE-12DC-492EE32A1A71}"/>
              </a:ext>
            </a:extLst>
          </p:cNvPr>
          <p:cNvSpPr/>
          <p:nvPr/>
        </p:nvSpPr>
        <p:spPr bwMode="white">
          <a:xfrm>
            <a:off x="7415554" y="2745717"/>
            <a:ext cx="37130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1673C2C-7BC8-57F9-6F0F-4C524BC0C35A}"/>
              </a:ext>
            </a:extLst>
          </p:cNvPr>
          <p:cNvSpPr/>
          <p:nvPr/>
        </p:nvSpPr>
        <p:spPr bwMode="white">
          <a:xfrm>
            <a:off x="10262232" y="2745717"/>
            <a:ext cx="533157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2BB59F-66BD-9E81-D92A-B91FD697B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6" y="699969"/>
            <a:ext cx="11520000" cy="3797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7628F3-0BB0-A3D3-C775-36EAE6672D99}"/>
              </a:ext>
            </a:extLst>
          </p:cNvPr>
          <p:cNvSpPr/>
          <p:nvPr/>
        </p:nvSpPr>
        <p:spPr bwMode="white">
          <a:xfrm>
            <a:off x="1751543" y="2093198"/>
            <a:ext cx="618842" cy="22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A96FB6-39E5-AF97-7234-8B8E2D7C3763}"/>
              </a:ext>
            </a:extLst>
          </p:cNvPr>
          <p:cNvSpPr/>
          <p:nvPr/>
        </p:nvSpPr>
        <p:spPr bwMode="white">
          <a:xfrm>
            <a:off x="5531245" y="2093198"/>
            <a:ext cx="1418578" cy="22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7A95E2-2ECE-2985-6D71-22AC25FC1FAB}"/>
              </a:ext>
            </a:extLst>
          </p:cNvPr>
          <p:cNvSpPr/>
          <p:nvPr/>
        </p:nvSpPr>
        <p:spPr bwMode="white">
          <a:xfrm>
            <a:off x="9168138" y="2093198"/>
            <a:ext cx="1370975" cy="22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CE1D093-9C6F-6DD1-36B0-97117DDD66F5}"/>
              </a:ext>
            </a:extLst>
          </p:cNvPr>
          <p:cNvSpPr/>
          <p:nvPr/>
        </p:nvSpPr>
        <p:spPr bwMode="white">
          <a:xfrm>
            <a:off x="816628" y="2484447"/>
            <a:ext cx="896816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>
            <a:extLst>
              <a:ext uri="{FF2B5EF4-FFF2-40B4-BE49-F238E27FC236}">
                <a16:creationId xmlns:a16="http://schemas.microsoft.com/office/drawing/2014/main" id="{650EC184-53E4-683A-7838-5D03EF5C2337}"/>
              </a:ext>
            </a:extLst>
          </p:cNvPr>
          <p:cNvSpPr/>
          <p:nvPr/>
        </p:nvSpPr>
        <p:spPr bwMode="white">
          <a:xfrm>
            <a:off x="4456642" y="2598959"/>
            <a:ext cx="1112703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矩形 50">
            <a:extLst>
              <a:ext uri="{FF2B5EF4-FFF2-40B4-BE49-F238E27FC236}">
                <a16:creationId xmlns:a16="http://schemas.microsoft.com/office/drawing/2014/main" id="{9DB3FE55-15C6-C6A4-F2BC-8EAC96EC5619}"/>
              </a:ext>
            </a:extLst>
          </p:cNvPr>
          <p:cNvSpPr/>
          <p:nvPr/>
        </p:nvSpPr>
        <p:spPr bwMode="white">
          <a:xfrm>
            <a:off x="8166997" y="2448993"/>
            <a:ext cx="1039241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E1D093-9C6F-6DD1-36B0-97117DDD66F5}"/>
              </a:ext>
            </a:extLst>
          </p:cNvPr>
          <p:cNvSpPr/>
          <p:nvPr/>
        </p:nvSpPr>
        <p:spPr bwMode="white">
          <a:xfrm>
            <a:off x="1713444" y="2484447"/>
            <a:ext cx="1627632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0EC184-53E4-683A-7838-5D03EF5C2337}"/>
              </a:ext>
            </a:extLst>
          </p:cNvPr>
          <p:cNvSpPr/>
          <p:nvPr/>
        </p:nvSpPr>
        <p:spPr bwMode="white">
          <a:xfrm>
            <a:off x="5531245" y="2598959"/>
            <a:ext cx="1373646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DB3FE55-15C6-C6A4-F2BC-8EAC96EC5619}"/>
              </a:ext>
            </a:extLst>
          </p:cNvPr>
          <p:cNvSpPr/>
          <p:nvPr/>
        </p:nvSpPr>
        <p:spPr bwMode="white">
          <a:xfrm>
            <a:off x="9168138" y="2448993"/>
            <a:ext cx="1447108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2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50" grpId="0" animBg="1"/>
      <p:bldP spid="51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733400-7441-24BD-5687-F42C43603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6" y="699969"/>
            <a:ext cx="11520000" cy="3757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B1D4EB-FD30-C138-7EC9-B292F91F5480}"/>
              </a:ext>
            </a:extLst>
          </p:cNvPr>
          <p:cNvSpPr/>
          <p:nvPr/>
        </p:nvSpPr>
        <p:spPr bwMode="white">
          <a:xfrm>
            <a:off x="1868703" y="2082738"/>
            <a:ext cx="1570909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0F3FDB-5CD8-2729-73E0-780E7AAFD5AC}"/>
              </a:ext>
            </a:extLst>
          </p:cNvPr>
          <p:cNvSpPr/>
          <p:nvPr/>
        </p:nvSpPr>
        <p:spPr bwMode="white">
          <a:xfrm>
            <a:off x="4553530" y="2082738"/>
            <a:ext cx="1428099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2868DF-0929-766E-075A-E11B101D2808}"/>
              </a:ext>
            </a:extLst>
          </p:cNvPr>
          <p:cNvSpPr/>
          <p:nvPr/>
        </p:nvSpPr>
        <p:spPr bwMode="white">
          <a:xfrm>
            <a:off x="7238356" y="2082738"/>
            <a:ext cx="780694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3A4BCA-D321-7FC4-3091-329B453A4D48}"/>
              </a:ext>
            </a:extLst>
          </p:cNvPr>
          <p:cNvSpPr/>
          <p:nvPr/>
        </p:nvSpPr>
        <p:spPr bwMode="white">
          <a:xfrm>
            <a:off x="9923183" y="2082738"/>
            <a:ext cx="1570909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6DBB075-7048-25E7-7288-9D3EAE52CEBA}"/>
              </a:ext>
            </a:extLst>
          </p:cNvPr>
          <p:cNvSpPr/>
          <p:nvPr/>
        </p:nvSpPr>
        <p:spPr bwMode="white">
          <a:xfrm>
            <a:off x="625528" y="2519616"/>
            <a:ext cx="2486349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C2A1DA6D-AFF1-5416-F945-72E63F519661}"/>
              </a:ext>
            </a:extLst>
          </p:cNvPr>
          <p:cNvSpPr/>
          <p:nvPr/>
        </p:nvSpPr>
        <p:spPr bwMode="white">
          <a:xfrm>
            <a:off x="2941435" y="2654431"/>
            <a:ext cx="2486349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D1E593FD-C030-48A7-F759-9A0FB0B39E8C}"/>
              </a:ext>
            </a:extLst>
          </p:cNvPr>
          <p:cNvSpPr/>
          <p:nvPr/>
        </p:nvSpPr>
        <p:spPr bwMode="white">
          <a:xfrm>
            <a:off x="5338804" y="2519616"/>
            <a:ext cx="2486349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EADDD62F-C8ED-CCEA-31F5-509BB9EBE34C}"/>
              </a:ext>
            </a:extLst>
          </p:cNvPr>
          <p:cNvSpPr/>
          <p:nvPr/>
        </p:nvSpPr>
        <p:spPr bwMode="white">
          <a:xfrm>
            <a:off x="8521619" y="2578627"/>
            <a:ext cx="2486349" cy="21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9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343708-A7D8-A00D-2A41-035F030E6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5" y="529985"/>
            <a:ext cx="11520000" cy="287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D9EFD48-95C3-EACE-5B44-E44687AACA35}"/>
              </a:ext>
            </a:extLst>
          </p:cNvPr>
          <p:cNvSpPr/>
          <p:nvPr/>
        </p:nvSpPr>
        <p:spPr bwMode="white">
          <a:xfrm>
            <a:off x="1296096" y="1777529"/>
            <a:ext cx="4741289" cy="117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B61DF49-402B-101F-EEFB-3939C1D70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65" y="3284908"/>
            <a:ext cx="11520000" cy="2305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F71487-BD84-605A-A918-9BF7607F799D}"/>
              </a:ext>
            </a:extLst>
          </p:cNvPr>
          <p:cNvSpPr/>
          <p:nvPr/>
        </p:nvSpPr>
        <p:spPr bwMode="white">
          <a:xfrm>
            <a:off x="1454617" y="4561577"/>
            <a:ext cx="6538771" cy="838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5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