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48D620A-07E6-145B-1C83-DACDD47EB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AF802881-8A94-1D3B-3F79-C5F041CC0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3"/>
          <a:stretch/>
        </p:blipFill>
        <p:spPr>
          <a:xfrm>
            <a:off x="2798400" y="3202846"/>
            <a:ext cx="6902446" cy="759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71FF3C-42B9-9839-BF18-1710F2301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576876"/>
            <a:ext cx="11520000" cy="351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656C22-97E2-1015-938C-73763FCB30FF}"/>
              </a:ext>
            </a:extLst>
          </p:cNvPr>
          <p:cNvSpPr/>
          <p:nvPr/>
        </p:nvSpPr>
        <p:spPr bwMode="white">
          <a:xfrm>
            <a:off x="1772785" y="2226856"/>
            <a:ext cx="218975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5D1C6C-F432-5E9A-9E03-5B80C1CD44E3}"/>
              </a:ext>
            </a:extLst>
          </p:cNvPr>
          <p:cNvSpPr/>
          <p:nvPr/>
        </p:nvSpPr>
        <p:spPr bwMode="white">
          <a:xfrm>
            <a:off x="6809215" y="2732342"/>
            <a:ext cx="523636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BBD86E-6A5E-D8A0-6CDC-12E662ED9D36}"/>
              </a:ext>
            </a:extLst>
          </p:cNvPr>
          <p:cNvSpPr/>
          <p:nvPr/>
        </p:nvSpPr>
        <p:spPr bwMode="white">
          <a:xfrm>
            <a:off x="9179860" y="2732342"/>
            <a:ext cx="152330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3FD81E-1E37-EC3E-9DE4-E905ECE1E0A6}"/>
              </a:ext>
            </a:extLst>
          </p:cNvPr>
          <p:cNvSpPr/>
          <p:nvPr/>
        </p:nvSpPr>
        <p:spPr bwMode="white">
          <a:xfrm>
            <a:off x="10893579" y="2732342"/>
            <a:ext cx="533157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18BF64-9A0F-A8BD-6D63-76398C9A3A94}"/>
              </a:ext>
            </a:extLst>
          </p:cNvPr>
          <p:cNvSpPr/>
          <p:nvPr/>
        </p:nvSpPr>
        <p:spPr bwMode="white">
          <a:xfrm>
            <a:off x="2115529" y="3237827"/>
            <a:ext cx="142809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74BCCA-0134-79FD-D4C9-7C374A785752}"/>
              </a:ext>
            </a:extLst>
          </p:cNvPr>
          <p:cNvSpPr/>
          <p:nvPr/>
        </p:nvSpPr>
        <p:spPr bwMode="white">
          <a:xfrm>
            <a:off x="3353215" y="3237827"/>
            <a:ext cx="485553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4B59F0-AB95-6110-F2DA-3F9FB1908EAC}"/>
              </a:ext>
            </a:extLst>
          </p:cNvPr>
          <p:cNvSpPr/>
          <p:nvPr/>
        </p:nvSpPr>
        <p:spPr bwMode="white">
          <a:xfrm>
            <a:off x="3115199" y="3743313"/>
            <a:ext cx="485553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9A1AA69-B665-0133-A7A4-E52EE22EE78C}"/>
              </a:ext>
            </a:extLst>
          </p:cNvPr>
          <p:cNvSpPr/>
          <p:nvPr/>
        </p:nvSpPr>
        <p:spPr bwMode="white">
          <a:xfrm>
            <a:off x="6428389" y="3743313"/>
            <a:ext cx="523636" cy="228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0D96EB-D413-2908-31DA-BB1D3B9AD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11692"/>
            <a:ext cx="11520000" cy="3024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B84B17-F83A-0EDB-5306-F1998CEBA354}"/>
              </a:ext>
            </a:extLst>
          </p:cNvPr>
          <p:cNvSpPr/>
          <p:nvPr/>
        </p:nvSpPr>
        <p:spPr bwMode="white">
          <a:xfrm>
            <a:off x="2071537" y="1436713"/>
            <a:ext cx="780694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A5D50D-9553-E3F7-EF99-712706C02FF6}"/>
              </a:ext>
            </a:extLst>
          </p:cNvPr>
          <p:cNvSpPr/>
          <p:nvPr/>
        </p:nvSpPr>
        <p:spPr bwMode="white">
          <a:xfrm>
            <a:off x="5698909" y="1436713"/>
            <a:ext cx="733090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B2B9E4-5129-263E-6D45-E8392515C66F}"/>
              </a:ext>
            </a:extLst>
          </p:cNvPr>
          <p:cNvSpPr/>
          <p:nvPr/>
        </p:nvSpPr>
        <p:spPr bwMode="white">
          <a:xfrm>
            <a:off x="9316760" y="1436713"/>
            <a:ext cx="780694" cy="228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1031C0E-1138-A5BB-B3D8-D9BCCDD6796E}"/>
              </a:ext>
            </a:extLst>
          </p:cNvPr>
          <p:cNvSpPr/>
          <p:nvPr/>
        </p:nvSpPr>
        <p:spPr bwMode="white">
          <a:xfrm>
            <a:off x="1057489" y="1805990"/>
            <a:ext cx="1188561" cy="240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CA684F6B-0B84-F161-B9E4-60197E99739C}"/>
              </a:ext>
            </a:extLst>
          </p:cNvPr>
          <p:cNvSpPr/>
          <p:nvPr/>
        </p:nvSpPr>
        <p:spPr bwMode="white">
          <a:xfrm>
            <a:off x="4770591" y="1870467"/>
            <a:ext cx="1097549" cy="240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E011CABB-4A98-C2D4-BA00-D61B8754428E}"/>
              </a:ext>
            </a:extLst>
          </p:cNvPr>
          <p:cNvSpPr/>
          <p:nvPr/>
        </p:nvSpPr>
        <p:spPr bwMode="white">
          <a:xfrm>
            <a:off x="8202967" y="1805990"/>
            <a:ext cx="1216241" cy="240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031C0E-1138-A5BB-B3D8-D9BCCDD6796E}"/>
              </a:ext>
            </a:extLst>
          </p:cNvPr>
          <p:cNvSpPr/>
          <p:nvPr/>
        </p:nvSpPr>
        <p:spPr bwMode="white">
          <a:xfrm>
            <a:off x="2246050" y="1805990"/>
            <a:ext cx="1401164" cy="131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A684F6B-0B84-F161-B9E4-60197E99739C}"/>
              </a:ext>
            </a:extLst>
          </p:cNvPr>
          <p:cNvSpPr/>
          <p:nvPr/>
        </p:nvSpPr>
        <p:spPr bwMode="white">
          <a:xfrm>
            <a:off x="5868140" y="1870467"/>
            <a:ext cx="1492176" cy="125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011CABB-4A98-C2D4-BA00-D61B8754428E}"/>
              </a:ext>
            </a:extLst>
          </p:cNvPr>
          <p:cNvSpPr/>
          <p:nvPr/>
        </p:nvSpPr>
        <p:spPr bwMode="white">
          <a:xfrm>
            <a:off x="9419208" y="1805990"/>
            <a:ext cx="1496314" cy="1239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3" grpId="0" animBg="1"/>
      <p:bldP spid="34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314EDA-F9FD-3BE9-B0E6-D607AAB0A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831115"/>
            <a:ext cx="11520000" cy="259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5AE855-6EC5-899A-A322-ACF3054725F7}"/>
              </a:ext>
            </a:extLst>
          </p:cNvPr>
          <p:cNvSpPr/>
          <p:nvPr/>
        </p:nvSpPr>
        <p:spPr bwMode="white">
          <a:xfrm>
            <a:off x="1566279" y="1528341"/>
            <a:ext cx="3198942" cy="811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752FAA3-7078-2C4A-D895-8D3832830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2800592"/>
            <a:ext cx="11520000" cy="250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F94804-98E9-E52A-74C3-4020E247FA51}"/>
              </a:ext>
            </a:extLst>
          </p:cNvPr>
          <p:cNvSpPr/>
          <p:nvPr/>
        </p:nvSpPr>
        <p:spPr bwMode="white">
          <a:xfrm>
            <a:off x="1578002" y="3497286"/>
            <a:ext cx="7454676" cy="801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6850D3-BEFD-1B1A-A6D7-B9BD1334F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664800"/>
            <a:ext cx="11520000" cy="3519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8B1B11-15E3-396B-2C24-8A0B93DF0DAE}"/>
              </a:ext>
            </a:extLst>
          </p:cNvPr>
          <p:cNvSpPr/>
          <p:nvPr/>
        </p:nvSpPr>
        <p:spPr bwMode="white">
          <a:xfrm>
            <a:off x="1462229" y="2743966"/>
            <a:ext cx="4436628" cy="1316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67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