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F98708BF-D016-6592-AFEE-18D0AD7084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17"/>
          <a:stretch/>
        </p:blipFill>
        <p:spPr>
          <a:xfrm>
            <a:off x="2946646" y="2012954"/>
            <a:ext cx="6345600" cy="925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06891B89-F181-02CD-5713-A75730A3D8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9"/>
          <a:stretch/>
        </p:blipFill>
        <p:spPr>
          <a:xfrm>
            <a:off x="2188800" y="3314216"/>
            <a:ext cx="7728923" cy="811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8B8529-2F83-A769-6E72-4751FD2C7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6" y="735138"/>
            <a:ext cx="11520000" cy="4647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CA2A7D3-20C6-31B7-1993-7DD3513E10E9}"/>
              </a:ext>
            </a:extLst>
          </p:cNvPr>
          <p:cNvSpPr/>
          <p:nvPr/>
        </p:nvSpPr>
        <p:spPr bwMode="white">
          <a:xfrm>
            <a:off x="1961032" y="2373290"/>
            <a:ext cx="209454" cy="228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B8BF36-4D1E-AEAE-6AA9-2DF703BC7B2E}"/>
              </a:ext>
            </a:extLst>
          </p:cNvPr>
          <p:cNvSpPr/>
          <p:nvPr/>
        </p:nvSpPr>
        <p:spPr bwMode="white">
          <a:xfrm>
            <a:off x="2418024" y="2373290"/>
            <a:ext cx="209454" cy="228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C0C377-C5C8-BE23-DB88-63F8B8269A1C}"/>
              </a:ext>
            </a:extLst>
          </p:cNvPr>
          <p:cNvSpPr/>
          <p:nvPr/>
        </p:nvSpPr>
        <p:spPr bwMode="white">
          <a:xfrm>
            <a:off x="3750916" y="2382814"/>
            <a:ext cx="152330" cy="219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ECE57E3-410B-1A79-C42F-B11E5ECFC2D8}"/>
              </a:ext>
            </a:extLst>
          </p:cNvPr>
          <p:cNvSpPr/>
          <p:nvPr/>
        </p:nvSpPr>
        <p:spPr bwMode="white">
          <a:xfrm>
            <a:off x="4188867" y="2382814"/>
            <a:ext cx="209454" cy="228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5A2D61A-AD53-8589-9717-A559E92159C2}"/>
              </a:ext>
            </a:extLst>
          </p:cNvPr>
          <p:cNvSpPr/>
          <p:nvPr/>
        </p:nvSpPr>
        <p:spPr bwMode="white">
          <a:xfrm>
            <a:off x="4636338" y="2382814"/>
            <a:ext cx="209454" cy="228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2B9FB71-3D41-F37B-82BB-019CBB4E699D}"/>
              </a:ext>
            </a:extLst>
          </p:cNvPr>
          <p:cNvSpPr/>
          <p:nvPr/>
        </p:nvSpPr>
        <p:spPr bwMode="white">
          <a:xfrm>
            <a:off x="8225627" y="2859021"/>
            <a:ext cx="675966" cy="304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758795D-370A-2C82-80A1-BBA27CE1452E}"/>
              </a:ext>
            </a:extLst>
          </p:cNvPr>
          <p:cNvSpPr/>
          <p:nvPr/>
        </p:nvSpPr>
        <p:spPr bwMode="white">
          <a:xfrm>
            <a:off x="1504040" y="3287607"/>
            <a:ext cx="209454" cy="219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9181614-C1B2-63EB-E4E7-25054B1EC34E}"/>
              </a:ext>
            </a:extLst>
          </p:cNvPr>
          <p:cNvSpPr/>
          <p:nvPr/>
        </p:nvSpPr>
        <p:spPr bwMode="white">
          <a:xfrm>
            <a:off x="1951511" y="3287607"/>
            <a:ext cx="228495" cy="219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DAD7B0C-4389-58E1-F38B-3FCFE3373271}"/>
              </a:ext>
            </a:extLst>
          </p:cNvPr>
          <p:cNvSpPr/>
          <p:nvPr/>
        </p:nvSpPr>
        <p:spPr bwMode="white">
          <a:xfrm>
            <a:off x="3722354" y="3287607"/>
            <a:ext cx="209454" cy="228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46431BE-91F9-7B3E-D7FA-F741B23C779C}"/>
              </a:ext>
            </a:extLst>
          </p:cNvPr>
          <p:cNvSpPr/>
          <p:nvPr/>
        </p:nvSpPr>
        <p:spPr bwMode="white">
          <a:xfrm>
            <a:off x="7435412" y="3392372"/>
            <a:ext cx="352264" cy="2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B870F42-5DE9-5FE4-879B-662898BD1EE1}"/>
              </a:ext>
            </a:extLst>
          </p:cNvPr>
          <p:cNvSpPr/>
          <p:nvPr/>
        </p:nvSpPr>
        <p:spPr bwMode="white">
          <a:xfrm>
            <a:off x="2408503" y="3906676"/>
            <a:ext cx="209454" cy="228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ABB1669-D342-1B28-DB74-D4A374B0BF8E}"/>
              </a:ext>
            </a:extLst>
          </p:cNvPr>
          <p:cNvSpPr/>
          <p:nvPr/>
        </p:nvSpPr>
        <p:spPr bwMode="white">
          <a:xfrm>
            <a:off x="4207908" y="3925724"/>
            <a:ext cx="152330" cy="219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BA73A17-3420-3103-3663-DC5E750834C9}"/>
              </a:ext>
            </a:extLst>
          </p:cNvPr>
          <p:cNvSpPr/>
          <p:nvPr/>
        </p:nvSpPr>
        <p:spPr bwMode="white">
          <a:xfrm>
            <a:off x="4645858" y="3925724"/>
            <a:ext cx="209454" cy="219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B14AE4A-60C6-D1D8-A92E-EB947FEBA428}"/>
              </a:ext>
            </a:extLst>
          </p:cNvPr>
          <p:cNvSpPr/>
          <p:nvPr/>
        </p:nvSpPr>
        <p:spPr bwMode="white">
          <a:xfrm>
            <a:off x="9682288" y="3897152"/>
            <a:ext cx="999669" cy="295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FBA80AA6-23FA-D334-E417-F5FB597D9804}"/>
              </a:ext>
            </a:extLst>
          </p:cNvPr>
          <p:cNvSpPr/>
          <p:nvPr/>
        </p:nvSpPr>
        <p:spPr bwMode="white">
          <a:xfrm>
            <a:off x="2408503" y="4411455"/>
            <a:ext cx="209454" cy="219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A3EDBB46-6327-EDA9-A0A4-01E75FE8CB34}"/>
              </a:ext>
            </a:extLst>
          </p:cNvPr>
          <p:cNvSpPr/>
          <p:nvPr/>
        </p:nvSpPr>
        <p:spPr bwMode="white">
          <a:xfrm>
            <a:off x="4207908" y="4411455"/>
            <a:ext cx="152330" cy="209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95060A6A-FDEB-BAE1-390D-4FF8FBDA464D}"/>
              </a:ext>
            </a:extLst>
          </p:cNvPr>
          <p:cNvSpPr/>
          <p:nvPr/>
        </p:nvSpPr>
        <p:spPr bwMode="white">
          <a:xfrm>
            <a:off x="4645858" y="4411455"/>
            <a:ext cx="209454" cy="219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0AF772F1-2219-33BB-8837-9CC2D8B0E977}"/>
              </a:ext>
            </a:extLst>
          </p:cNvPr>
          <p:cNvSpPr/>
          <p:nvPr/>
        </p:nvSpPr>
        <p:spPr bwMode="white">
          <a:xfrm>
            <a:off x="2408503" y="5011476"/>
            <a:ext cx="209454" cy="219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5F446B14-A1DB-ACF5-D9FA-128C6325F358}"/>
              </a:ext>
            </a:extLst>
          </p:cNvPr>
          <p:cNvSpPr/>
          <p:nvPr/>
        </p:nvSpPr>
        <p:spPr bwMode="white">
          <a:xfrm>
            <a:off x="4645858" y="5001952"/>
            <a:ext cx="209454" cy="228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F68EBD5F-1C17-9937-726F-F081D1278C0A}"/>
              </a:ext>
            </a:extLst>
          </p:cNvPr>
          <p:cNvSpPr/>
          <p:nvPr/>
        </p:nvSpPr>
        <p:spPr bwMode="white">
          <a:xfrm>
            <a:off x="9958387" y="4944807"/>
            <a:ext cx="352264" cy="285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2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2932FB-0D3F-C75E-DE48-D29D604236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0" y="594461"/>
            <a:ext cx="11520000" cy="3145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C0EA6CC-D88D-937A-6083-4810DF18061E}"/>
              </a:ext>
            </a:extLst>
          </p:cNvPr>
          <p:cNvSpPr/>
          <p:nvPr/>
        </p:nvSpPr>
        <p:spPr bwMode="white">
          <a:xfrm>
            <a:off x="1988137" y="1404762"/>
            <a:ext cx="628363" cy="22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FDA354-5118-271F-850B-0E2612CF286F}"/>
              </a:ext>
            </a:extLst>
          </p:cNvPr>
          <p:cNvSpPr/>
          <p:nvPr/>
        </p:nvSpPr>
        <p:spPr bwMode="white">
          <a:xfrm>
            <a:off x="5301327" y="1404762"/>
            <a:ext cx="1361454" cy="22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7E19B44-C15A-2A43-5651-BCCEEA7D0DD8}"/>
              </a:ext>
            </a:extLst>
          </p:cNvPr>
          <p:cNvSpPr/>
          <p:nvPr/>
        </p:nvSpPr>
        <p:spPr bwMode="white">
          <a:xfrm>
            <a:off x="9395211" y="1404762"/>
            <a:ext cx="628363" cy="228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BA3B702B-BB14-3C15-E092-8CB7740F7642}"/>
              </a:ext>
            </a:extLst>
          </p:cNvPr>
          <p:cNvSpPr/>
          <p:nvPr/>
        </p:nvSpPr>
        <p:spPr bwMode="white">
          <a:xfrm>
            <a:off x="997537" y="1879546"/>
            <a:ext cx="1150859" cy="2504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5550F67D-4E2A-9B9D-0445-B58B32C7E1D4}"/>
              </a:ext>
            </a:extLst>
          </p:cNvPr>
          <p:cNvSpPr/>
          <p:nvPr/>
        </p:nvSpPr>
        <p:spPr bwMode="white">
          <a:xfrm>
            <a:off x="4174491" y="1908446"/>
            <a:ext cx="1223132" cy="2504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21649DB6-8B22-5246-E6E4-E302EAE60CD3}"/>
              </a:ext>
            </a:extLst>
          </p:cNvPr>
          <p:cNvSpPr/>
          <p:nvPr/>
        </p:nvSpPr>
        <p:spPr bwMode="white">
          <a:xfrm>
            <a:off x="8254121" y="1857619"/>
            <a:ext cx="1298252" cy="2504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A3B702B-BB14-3C15-E092-8CB7740F7642}"/>
              </a:ext>
            </a:extLst>
          </p:cNvPr>
          <p:cNvSpPr/>
          <p:nvPr/>
        </p:nvSpPr>
        <p:spPr bwMode="white">
          <a:xfrm>
            <a:off x="2148395" y="1879546"/>
            <a:ext cx="1450589" cy="12453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550F67D-4E2A-9B9D-0445-B58B32C7E1D4}"/>
              </a:ext>
            </a:extLst>
          </p:cNvPr>
          <p:cNvSpPr/>
          <p:nvPr/>
        </p:nvSpPr>
        <p:spPr bwMode="white">
          <a:xfrm>
            <a:off x="5397623" y="1908446"/>
            <a:ext cx="1378316" cy="1713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1649DB6-8B22-5246-E6E4-E302EAE60CD3}"/>
              </a:ext>
            </a:extLst>
          </p:cNvPr>
          <p:cNvSpPr/>
          <p:nvPr/>
        </p:nvSpPr>
        <p:spPr bwMode="white">
          <a:xfrm>
            <a:off x="9552373" y="1857619"/>
            <a:ext cx="1303196" cy="1267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16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animBg="1"/>
      <p:bldP spid="33" grpId="0" animBg="1"/>
      <p:bldP spid="34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CD355D-D0CF-E318-CDDC-11A25833B7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4" y="647216"/>
            <a:ext cx="11520000" cy="2691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C11015-5B33-FC88-D458-DF9AB804A517}"/>
              </a:ext>
            </a:extLst>
          </p:cNvPr>
          <p:cNvSpPr/>
          <p:nvPr/>
        </p:nvSpPr>
        <p:spPr bwMode="white">
          <a:xfrm>
            <a:off x="1507664" y="1343886"/>
            <a:ext cx="3674975" cy="820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93120F2-63F1-8871-DC02-E8EBCD3AA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4" y="2861291"/>
            <a:ext cx="11520000" cy="3129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071546-B035-8115-2FC4-0EF999CE676A}"/>
              </a:ext>
            </a:extLst>
          </p:cNvPr>
          <p:cNvSpPr/>
          <p:nvPr/>
        </p:nvSpPr>
        <p:spPr bwMode="white">
          <a:xfrm>
            <a:off x="1517185" y="4053989"/>
            <a:ext cx="6178909" cy="811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79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D0E421-7144-053A-99C7-AE93AA15D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916847"/>
            <a:ext cx="11520000" cy="1846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7F1A0C-F0F2-B4C8-B167-AEB595071A89}"/>
              </a:ext>
            </a:extLst>
          </p:cNvPr>
          <p:cNvSpPr/>
          <p:nvPr/>
        </p:nvSpPr>
        <p:spPr bwMode="white">
          <a:xfrm>
            <a:off x="1292382" y="2457553"/>
            <a:ext cx="514115" cy="239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42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2023-07-24T04:05:36Z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