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B2D494-C8A7-D74C-5A03-B8DEC1C6C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F2847358-7C6C-D94B-897B-18FC5D0A2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4"/>
          <a:stretch/>
        </p:blipFill>
        <p:spPr>
          <a:xfrm>
            <a:off x="2558077" y="3159265"/>
            <a:ext cx="7224831" cy="933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080585-969A-8528-01B4-E45395AB1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6" y="582739"/>
            <a:ext cx="11520000" cy="2555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1A7F12-0DE6-979E-20AA-9193451E8076}"/>
              </a:ext>
            </a:extLst>
          </p:cNvPr>
          <p:cNvSpPr/>
          <p:nvPr/>
        </p:nvSpPr>
        <p:spPr bwMode="white">
          <a:xfrm>
            <a:off x="2411520" y="2223140"/>
            <a:ext cx="523636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377C16-D701-DE07-9282-F8033F5D9612}"/>
              </a:ext>
            </a:extLst>
          </p:cNvPr>
          <p:cNvSpPr/>
          <p:nvPr/>
        </p:nvSpPr>
        <p:spPr bwMode="white">
          <a:xfrm>
            <a:off x="5220115" y="2223140"/>
            <a:ext cx="371305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9636CE-3B67-6343-5071-5E3BDCE3A262}"/>
              </a:ext>
            </a:extLst>
          </p:cNvPr>
          <p:cNvSpPr/>
          <p:nvPr/>
        </p:nvSpPr>
        <p:spPr bwMode="white">
          <a:xfrm>
            <a:off x="7876379" y="2223140"/>
            <a:ext cx="371305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A55579-C6D6-33F2-9FAC-EA5F7AA737F0}"/>
              </a:ext>
            </a:extLst>
          </p:cNvPr>
          <p:cNvSpPr/>
          <p:nvPr/>
        </p:nvSpPr>
        <p:spPr bwMode="white">
          <a:xfrm>
            <a:off x="10532644" y="2223140"/>
            <a:ext cx="371305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948030-9C05-17DB-5837-F543CE701823}"/>
              </a:ext>
            </a:extLst>
          </p:cNvPr>
          <p:cNvSpPr/>
          <p:nvPr/>
        </p:nvSpPr>
        <p:spPr bwMode="white">
          <a:xfrm>
            <a:off x="2411520" y="2757225"/>
            <a:ext cx="371305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6FD858-4CB2-42A8-0352-48C6C78DD238}"/>
              </a:ext>
            </a:extLst>
          </p:cNvPr>
          <p:cNvSpPr/>
          <p:nvPr/>
        </p:nvSpPr>
        <p:spPr bwMode="white">
          <a:xfrm>
            <a:off x="5239156" y="2757225"/>
            <a:ext cx="514115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FE6557-2EB2-8C1C-F46A-25965D4D7880}"/>
              </a:ext>
            </a:extLst>
          </p:cNvPr>
          <p:cNvSpPr/>
          <p:nvPr/>
        </p:nvSpPr>
        <p:spPr bwMode="white">
          <a:xfrm>
            <a:off x="7876379" y="2757225"/>
            <a:ext cx="371305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A78EE86-576C-694E-B8B7-9E2CF8BE5C17}"/>
              </a:ext>
            </a:extLst>
          </p:cNvPr>
          <p:cNvSpPr/>
          <p:nvPr/>
        </p:nvSpPr>
        <p:spPr bwMode="white">
          <a:xfrm>
            <a:off x="10532644" y="2757225"/>
            <a:ext cx="371305" cy="22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054BDE3-1688-DBBD-8335-6A9805724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6" y="3291310"/>
            <a:ext cx="11520000" cy="1964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BDB43C0-956B-F42B-8F2D-7584A37068D6}"/>
              </a:ext>
            </a:extLst>
          </p:cNvPr>
          <p:cNvSpPr/>
          <p:nvPr/>
        </p:nvSpPr>
        <p:spPr bwMode="white">
          <a:xfrm>
            <a:off x="2344875" y="4197165"/>
            <a:ext cx="218975" cy="1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B6FBF3C-3952-FAE6-2F92-027B641ECE10}"/>
              </a:ext>
            </a:extLst>
          </p:cNvPr>
          <p:cNvSpPr/>
          <p:nvPr/>
        </p:nvSpPr>
        <p:spPr bwMode="white">
          <a:xfrm>
            <a:off x="5772313" y="4225771"/>
            <a:ext cx="218975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0DB051B-EEAF-C0AD-0CE9-9D0AE7CA325A}"/>
              </a:ext>
            </a:extLst>
          </p:cNvPr>
          <p:cNvSpPr/>
          <p:nvPr/>
        </p:nvSpPr>
        <p:spPr bwMode="white">
          <a:xfrm>
            <a:off x="5772313" y="4282983"/>
            <a:ext cx="218975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A29B2E5-AF90-9B4B-6E6A-01521FEDA691}"/>
              </a:ext>
            </a:extLst>
          </p:cNvPr>
          <p:cNvSpPr/>
          <p:nvPr/>
        </p:nvSpPr>
        <p:spPr bwMode="white">
          <a:xfrm>
            <a:off x="9218793" y="4197165"/>
            <a:ext cx="218975" cy="1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EA7B3CD-7DB9-D044-B9C5-D99EC00D9622}"/>
              </a:ext>
            </a:extLst>
          </p:cNvPr>
          <p:cNvSpPr/>
          <p:nvPr/>
        </p:nvSpPr>
        <p:spPr bwMode="white">
          <a:xfrm>
            <a:off x="2335355" y="4845567"/>
            <a:ext cx="218975" cy="1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C931638-0938-6C3C-0F10-B81B01DBF72D}"/>
              </a:ext>
            </a:extLst>
          </p:cNvPr>
          <p:cNvSpPr/>
          <p:nvPr/>
        </p:nvSpPr>
        <p:spPr bwMode="white">
          <a:xfrm>
            <a:off x="5772313" y="4845567"/>
            <a:ext cx="218975" cy="133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64684F0-1CA8-A4A2-51E5-A26FEC64D472}"/>
              </a:ext>
            </a:extLst>
          </p:cNvPr>
          <p:cNvSpPr/>
          <p:nvPr/>
        </p:nvSpPr>
        <p:spPr bwMode="white">
          <a:xfrm>
            <a:off x="9218793" y="4845567"/>
            <a:ext cx="218975" cy="133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2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FAF084-86B9-9CF7-9F54-DC6430EA3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4" y="582927"/>
            <a:ext cx="11520000" cy="2539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4FD3E6-307D-E4B5-7580-69DDD4456F03}"/>
              </a:ext>
            </a:extLst>
          </p:cNvPr>
          <p:cNvSpPr/>
          <p:nvPr/>
        </p:nvSpPr>
        <p:spPr bwMode="white">
          <a:xfrm>
            <a:off x="3609211" y="2597639"/>
            <a:ext cx="352264" cy="210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B28BB4-AC41-1D51-DE28-85B646A84395}"/>
              </a:ext>
            </a:extLst>
          </p:cNvPr>
          <p:cNvSpPr/>
          <p:nvPr/>
        </p:nvSpPr>
        <p:spPr bwMode="white">
          <a:xfrm>
            <a:off x="4770731" y="2597639"/>
            <a:ext cx="342743" cy="210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6A5CAD-B495-421C-EAEA-2AEA2A299817}"/>
              </a:ext>
            </a:extLst>
          </p:cNvPr>
          <p:cNvSpPr/>
          <p:nvPr/>
        </p:nvSpPr>
        <p:spPr bwMode="white">
          <a:xfrm>
            <a:off x="5922731" y="2597639"/>
            <a:ext cx="304661" cy="210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15CB0C-1947-67C4-B161-9A14158157F4}"/>
              </a:ext>
            </a:extLst>
          </p:cNvPr>
          <p:cNvSpPr/>
          <p:nvPr/>
        </p:nvSpPr>
        <p:spPr bwMode="white">
          <a:xfrm>
            <a:off x="7074731" y="2597639"/>
            <a:ext cx="342743" cy="210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09C57E-90AA-6101-24B1-470BF73EA58D}"/>
              </a:ext>
            </a:extLst>
          </p:cNvPr>
          <p:cNvSpPr/>
          <p:nvPr/>
        </p:nvSpPr>
        <p:spPr bwMode="white">
          <a:xfrm>
            <a:off x="8236252" y="2597639"/>
            <a:ext cx="342742" cy="210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04170AC-CA79-F4EB-EF66-06C057FFA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4" y="3607481"/>
            <a:ext cx="11520000" cy="274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8638D8-3893-9440-0554-95C0A89F4372}"/>
              </a:ext>
            </a:extLst>
          </p:cNvPr>
          <p:cNvSpPr/>
          <p:nvPr/>
        </p:nvSpPr>
        <p:spPr bwMode="white">
          <a:xfrm>
            <a:off x="2076384" y="4342505"/>
            <a:ext cx="5512462" cy="811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7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2D2160-F2AF-0707-8506-E07A51974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676523"/>
            <a:ext cx="11520000" cy="346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87E1F4-B4D7-2FBE-5462-6A236A4F3A19}"/>
              </a:ext>
            </a:extLst>
          </p:cNvPr>
          <p:cNvSpPr/>
          <p:nvPr/>
        </p:nvSpPr>
        <p:spPr bwMode="white">
          <a:xfrm>
            <a:off x="1587524" y="2716393"/>
            <a:ext cx="6673983" cy="1372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1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