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7" r:id="rId5"/>
    <p:sldId id="276" r:id="rId6"/>
    <p:sldId id="275" r:id="rId7"/>
    <p:sldId id="274" r:id="rId8"/>
    <p:sldId id="273" r:id="rId9"/>
    <p:sldId id="272" r:id="rId10"/>
    <p:sldId id="271" r:id="rId11"/>
    <p:sldId id="270" r:id="rId12"/>
    <p:sldId id="269" r:id="rId13"/>
    <p:sldId id="268" r:id="rId14"/>
    <p:sldId id="267" r:id="rId15"/>
    <p:sldId id="266" r:id="rId16"/>
    <p:sldId id="265" r:id="rId17"/>
    <p:sldId id="264" r:id="rId18"/>
    <p:sldId id="263" r:id="rId19"/>
    <p:sldId id="262" r:id="rId20"/>
    <p:sldId id="261" r:id="rId21"/>
    <p:sldId id="260" r:id="rId22"/>
    <p:sldId id="258" r:id="rId23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AA743D5-4781-1BB8-AD02-9F32F01154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23" y="770308"/>
            <a:ext cx="11520000" cy="34508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0FF81CC-7F63-3F5C-594B-674859C1732C}"/>
              </a:ext>
            </a:extLst>
          </p:cNvPr>
          <p:cNvSpPr/>
          <p:nvPr/>
        </p:nvSpPr>
        <p:spPr bwMode="white">
          <a:xfrm>
            <a:off x="4342012" y="2543415"/>
            <a:ext cx="495074" cy="448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6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E1AA78F-308E-CC16-463B-8C438926C70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554" y="424477"/>
            <a:ext cx="831112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BBB783F-B86F-524C-5301-58F112CA22F2}"/>
              </a:ext>
            </a:extLst>
          </p:cNvPr>
          <p:cNvSpPr/>
          <p:nvPr/>
        </p:nvSpPr>
        <p:spPr bwMode="white">
          <a:xfrm>
            <a:off x="3498950" y="1771684"/>
            <a:ext cx="2149901" cy="3368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147826D-B533-C6FF-28C0-9FCCEFBF14B1}"/>
              </a:ext>
            </a:extLst>
          </p:cNvPr>
          <p:cNvSpPr/>
          <p:nvPr/>
        </p:nvSpPr>
        <p:spPr bwMode="white">
          <a:xfrm>
            <a:off x="7441581" y="1771684"/>
            <a:ext cx="2177376" cy="3368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DD646423-3979-39B3-6343-9CC1CF13EB4D}"/>
              </a:ext>
            </a:extLst>
          </p:cNvPr>
          <p:cNvSpPr/>
          <p:nvPr/>
        </p:nvSpPr>
        <p:spPr bwMode="white">
          <a:xfrm>
            <a:off x="1916335" y="2439900"/>
            <a:ext cx="1954329" cy="3820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1" name="矩形 60">
            <a:extLst>
              <a:ext uri="{FF2B5EF4-FFF2-40B4-BE49-F238E27FC236}">
                <a16:creationId xmlns:a16="http://schemas.microsoft.com/office/drawing/2014/main" id="{A2BE7CA0-D54E-0B47-4920-B047322BB841}"/>
              </a:ext>
            </a:extLst>
          </p:cNvPr>
          <p:cNvSpPr/>
          <p:nvPr/>
        </p:nvSpPr>
        <p:spPr bwMode="white">
          <a:xfrm>
            <a:off x="5956918" y="2492138"/>
            <a:ext cx="1722268" cy="3820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D646423-3979-39B3-6343-9CC1CF13EB4D}"/>
              </a:ext>
            </a:extLst>
          </p:cNvPr>
          <p:cNvSpPr/>
          <p:nvPr/>
        </p:nvSpPr>
        <p:spPr bwMode="white">
          <a:xfrm>
            <a:off x="3870664" y="2439900"/>
            <a:ext cx="1926398" cy="3820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2BE7CA0-D54E-0B47-4920-B047322BB841}"/>
              </a:ext>
            </a:extLst>
          </p:cNvPr>
          <p:cNvSpPr/>
          <p:nvPr/>
        </p:nvSpPr>
        <p:spPr bwMode="white">
          <a:xfrm>
            <a:off x="7679185" y="2492138"/>
            <a:ext cx="2232677" cy="3820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951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" grpId="0" animBg="1"/>
      <p:bldP spid="61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90C605C-1446-0BB0-BBAF-8D27D2CB275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54" y="406892"/>
            <a:ext cx="1028734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90D1A4A-F1BB-2CAD-753C-18DA5BEABD4C}"/>
              </a:ext>
            </a:extLst>
          </p:cNvPr>
          <p:cNvSpPr/>
          <p:nvPr/>
        </p:nvSpPr>
        <p:spPr bwMode="white">
          <a:xfrm>
            <a:off x="2807443" y="747216"/>
            <a:ext cx="2584589" cy="416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0D4BE49-801D-CB18-3C4B-AF1EA8634831}"/>
              </a:ext>
            </a:extLst>
          </p:cNvPr>
          <p:cNvSpPr/>
          <p:nvPr/>
        </p:nvSpPr>
        <p:spPr bwMode="white">
          <a:xfrm>
            <a:off x="7643674" y="747216"/>
            <a:ext cx="2713490" cy="416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B358FF52-53D5-6835-7DDB-61AF01C3DA6B}"/>
              </a:ext>
            </a:extLst>
          </p:cNvPr>
          <p:cNvSpPr/>
          <p:nvPr/>
        </p:nvSpPr>
        <p:spPr bwMode="white">
          <a:xfrm>
            <a:off x="779468" y="1578253"/>
            <a:ext cx="2478636" cy="47463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8" name="矩形 47">
            <a:extLst>
              <a:ext uri="{FF2B5EF4-FFF2-40B4-BE49-F238E27FC236}">
                <a16:creationId xmlns:a16="http://schemas.microsoft.com/office/drawing/2014/main" id="{8BC3B98A-2BEB-8A65-FD26-E7104352AA93}"/>
              </a:ext>
            </a:extLst>
          </p:cNvPr>
          <p:cNvSpPr/>
          <p:nvPr/>
        </p:nvSpPr>
        <p:spPr bwMode="white">
          <a:xfrm>
            <a:off x="5852886" y="1548760"/>
            <a:ext cx="2145895" cy="47463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358FF52-53D5-6835-7DDB-61AF01C3DA6B}"/>
              </a:ext>
            </a:extLst>
          </p:cNvPr>
          <p:cNvSpPr/>
          <p:nvPr/>
        </p:nvSpPr>
        <p:spPr bwMode="white">
          <a:xfrm>
            <a:off x="3258104" y="1578253"/>
            <a:ext cx="2451034" cy="47463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BC3B98A-2BEB-8A65-FD26-E7104352AA93}"/>
              </a:ext>
            </a:extLst>
          </p:cNvPr>
          <p:cNvSpPr/>
          <p:nvPr/>
        </p:nvSpPr>
        <p:spPr bwMode="white">
          <a:xfrm>
            <a:off x="7998780" y="1548760"/>
            <a:ext cx="2757141" cy="47463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40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2" grpId="0" animBg="1"/>
      <p:bldP spid="48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18A7FA0-0C8D-18C4-CF94-86A852B7BD5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30" y="477231"/>
            <a:ext cx="1109814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6D0BB2E-BBEB-2CAA-87A5-1BE0254D4864}"/>
              </a:ext>
            </a:extLst>
          </p:cNvPr>
          <p:cNvSpPr/>
          <p:nvPr/>
        </p:nvSpPr>
        <p:spPr bwMode="white">
          <a:xfrm>
            <a:off x="7829511" y="2130819"/>
            <a:ext cx="834653" cy="3858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B1C42D8-3A7D-CCC1-1739-AA754397FEAD}"/>
              </a:ext>
            </a:extLst>
          </p:cNvPr>
          <p:cNvSpPr/>
          <p:nvPr/>
        </p:nvSpPr>
        <p:spPr bwMode="white">
          <a:xfrm>
            <a:off x="9709775" y="2130819"/>
            <a:ext cx="852997" cy="3858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CEC6C10-B182-773D-F920-E87A88A90CB8}"/>
              </a:ext>
            </a:extLst>
          </p:cNvPr>
          <p:cNvSpPr/>
          <p:nvPr/>
        </p:nvSpPr>
        <p:spPr bwMode="white">
          <a:xfrm>
            <a:off x="4188220" y="4289671"/>
            <a:ext cx="577837" cy="3674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1E0C7A7-6638-7F94-6DAF-A4D3309C569E}"/>
              </a:ext>
            </a:extLst>
          </p:cNvPr>
          <p:cNvSpPr/>
          <p:nvPr/>
        </p:nvSpPr>
        <p:spPr bwMode="white">
          <a:xfrm>
            <a:off x="6068484" y="4280484"/>
            <a:ext cx="577837" cy="3858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569D99F-7589-274D-ECA3-50A7B0F13ACC}"/>
              </a:ext>
            </a:extLst>
          </p:cNvPr>
          <p:cNvSpPr/>
          <p:nvPr/>
        </p:nvSpPr>
        <p:spPr bwMode="white">
          <a:xfrm>
            <a:off x="4316629" y="5364503"/>
            <a:ext cx="311848" cy="376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7D1E2AF-2600-BAE9-CE6C-E4A2901AC065}"/>
              </a:ext>
            </a:extLst>
          </p:cNvPr>
          <p:cNvSpPr/>
          <p:nvPr/>
        </p:nvSpPr>
        <p:spPr bwMode="white">
          <a:xfrm>
            <a:off x="6206064" y="5364503"/>
            <a:ext cx="311848" cy="376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913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C2A6B41-FB9E-6A32-DEC6-9D63D840945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61" y="629631"/>
            <a:ext cx="11520000" cy="49010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11E4705-1AD3-8F93-4879-F60D02265190}"/>
              </a:ext>
            </a:extLst>
          </p:cNvPr>
          <p:cNvSpPr/>
          <p:nvPr/>
        </p:nvSpPr>
        <p:spPr bwMode="white">
          <a:xfrm>
            <a:off x="3212503" y="2365023"/>
            <a:ext cx="380826" cy="324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FC5FAD8-BF8E-A24E-B805-44AB0E1878C6}"/>
              </a:ext>
            </a:extLst>
          </p:cNvPr>
          <p:cNvSpPr/>
          <p:nvPr/>
        </p:nvSpPr>
        <p:spPr bwMode="white">
          <a:xfrm>
            <a:off x="8896338" y="2365023"/>
            <a:ext cx="380826" cy="324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D46B1EF-D7AD-89C7-1A27-BBA82D2729F4}"/>
              </a:ext>
            </a:extLst>
          </p:cNvPr>
          <p:cNvSpPr/>
          <p:nvPr/>
        </p:nvSpPr>
        <p:spPr bwMode="white">
          <a:xfrm>
            <a:off x="3231545" y="3585518"/>
            <a:ext cx="380826" cy="333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3A3576A-5E38-C7E4-D44F-874FBE6EC5A6}"/>
              </a:ext>
            </a:extLst>
          </p:cNvPr>
          <p:cNvSpPr/>
          <p:nvPr/>
        </p:nvSpPr>
        <p:spPr bwMode="white">
          <a:xfrm>
            <a:off x="8924900" y="3585518"/>
            <a:ext cx="380827" cy="333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0A89916-05C4-07B6-C4F5-5A0C5EA0DF5F}"/>
              </a:ext>
            </a:extLst>
          </p:cNvPr>
          <p:cNvSpPr/>
          <p:nvPr/>
        </p:nvSpPr>
        <p:spPr bwMode="white">
          <a:xfrm>
            <a:off x="3517165" y="4815549"/>
            <a:ext cx="380826" cy="324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7CE129A-8EA5-F782-468E-4A82A7B1EAE8}"/>
              </a:ext>
            </a:extLst>
          </p:cNvPr>
          <p:cNvSpPr/>
          <p:nvPr/>
        </p:nvSpPr>
        <p:spPr bwMode="white">
          <a:xfrm>
            <a:off x="8896338" y="4815549"/>
            <a:ext cx="380826" cy="324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972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2163A57-2ACC-0D73-7615-B9F8920A10C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062" y="459646"/>
            <a:ext cx="711162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0D891F3-9BC8-8E57-005C-3DA55EE98F2A}"/>
              </a:ext>
            </a:extLst>
          </p:cNvPr>
          <p:cNvSpPr/>
          <p:nvPr/>
        </p:nvSpPr>
        <p:spPr bwMode="white">
          <a:xfrm>
            <a:off x="4463946" y="1576380"/>
            <a:ext cx="223340" cy="2821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3ABB50A-6B88-06FC-9AA6-8D21D05389D7}"/>
              </a:ext>
            </a:extLst>
          </p:cNvPr>
          <p:cNvSpPr/>
          <p:nvPr/>
        </p:nvSpPr>
        <p:spPr bwMode="white">
          <a:xfrm>
            <a:off x="6908934" y="1599890"/>
            <a:ext cx="146934" cy="2644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102D6A5-B7EF-8A6B-EDE5-97AA75029693}"/>
              </a:ext>
            </a:extLst>
          </p:cNvPr>
          <p:cNvSpPr/>
          <p:nvPr/>
        </p:nvSpPr>
        <p:spPr bwMode="white">
          <a:xfrm>
            <a:off x="7467285" y="1599890"/>
            <a:ext cx="235095" cy="2644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A69A7D4-2054-593F-C2CC-60F1A4A4476E}"/>
              </a:ext>
            </a:extLst>
          </p:cNvPr>
          <p:cNvSpPr/>
          <p:nvPr/>
        </p:nvSpPr>
        <p:spPr bwMode="white">
          <a:xfrm>
            <a:off x="8049145" y="1594013"/>
            <a:ext cx="217462" cy="276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C6A5D83-6B91-51A7-9F2A-238FF66B84A1}"/>
              </a:ext>
            </a:extLst>
          </p:cNvPr>
          <p:cNvSpPr/>
          <p:nvPr/>
        </p:nvSpPr>
        <p:spPr bwMode="white">
          <a:xfrm>
            <a:off x="3300226" y="2299319"/>
            <a:ext cx="211585" cy="2703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CD1E885-C423-ED3C-0D17-22B2D0ED85E1}"/>
              </a:ext>
            </a:extLst>
          </p:cNvPr>
          <p:cNvSpPr/>
          <p:nvPr/>
        </p:nvSpPr>
        <p:spPr bwMode="white">
          <a:xfrm>
            <a:off x="3870331" y="2299319"/>
            <a:ext cx="223340" cy="276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7F5285B-CBBE-937F-6F2C-C3748E404952}"/>
              </a:ext>
            </a:extLst>
          </p:cNvPr>
          <p:cNvSpPr/>
          <p:nvPr/>
        </p:nvSpPr>
        <p:spPr bwMode="white">
          <a:xfrm>
            <a:off x="4469824" y="2299319"/>
            <a:ext cx="205708" cy="2703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8F32986-4D1C-49ED-F38D-FAA5AFE2A6EC}"/>
              </a:ext>
            </a:extLst>
          </p:cNvPr>
          <p:cNvSpPr/>
          <p:nvPr/>
        </p:nvSpPr>
        <p:spPr bwMode="white">
          <a:xfrm>
            <a:off x="6879548" y="2305197"/>
            <a:ext cx="223340" cy="276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BD6AC6F-BA6E-C4E4-326C-71DDA45F98E7}"/>
              </a:ext>
            </a:extLst>
          </p:cNvPr>
          <p:cNvSpPr/>
          <p:nvPr/>
        </p:nvSpPr>
        <p:spPr bwMode="white">
          <a:xfrm>
            <a:off x="7467285" y="2311074"/>
            <a:ext cx="235095" cy="2644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AD66A73-89B2-8495-43AC-FFA1DF8391B5}"/>
              </a:ext>
            </a:extLst>
          </p:cNvPr>
          <p:cNvSpPr/>
          <p:nvPr/>
        </p:nvSpPr>
        <p:spPr bwMode="white">
          <a:xfrm>
            <a:off x="8043268" y="2311074"/>
            <a:ext cx="229217" cy="2644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8D2F2078-0414-246D-5194-F3BC39C3415D}"/>
              </a:ext>
            </a:extLst>
          </p:cNvPr>
          <p:cNvSpPr/>
          <p:nvPr/>
        </p:nvSpPr>
        <p:spPr bwMode="white">
          <a:xfrm>
            <a:off x="3300226" y="2981115"/>
            <a:ext cx="211585" cy="2703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29F8A7A3-8CE1-4882-5B80-437AD00B9250}"/>
              </a:ext>
            </a:extLst>
          </p:cNvPr>
          <p:cNvSpPr/>
          <p:nvPr/>
        </p:nvSpPr>
        <p:spPr bwMode="white">
          <a:xfrm>
            <a:off x="3882086" y="2981115"/>
            <a:ext cx="217462" cy="276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F6B00016-B159-EA9F-452E-03BBF67B5EEB}"/>
              </a:ext>
            </a:extLst>
          </p:cNvPr>
          <p:cNvSpPr/>
          <p:nvPr/>
        </p:nvSpPr>
        <p:spPr bwMode="white">
          <a:xfrm>
            <a:off x="6885425" y="2975237"/>
            <a:ext cx="223340" cy="276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A0C34EAC-050C-8AAE-970F-C28D3BA9E833}"/>
              </a:ext>
            </a:extLst>
          </p:cNvPr>
          <p:cNvSpPr/>
          <p:nvPr/>
        </p:nvSpPr>
        <p:spPr bwMode="white">
          <a:xfrm>
            <a:off x="4481578" y="3756952"/>
            <a:ext cx="211585" cy="276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94B12C83-3A5A-765C-13FF-A8B98DA93468}"/>
              </a:ext>
            </a:extLst>
          </p:cNvPr>
          <p:cNvSpPr/>
          <p:nvPr/>
        </p:nvSpPr>
        <p:spPr bwMode="white">
          <a:xfrm>
            <a:off x="7461408" y="3774584"/>
            <a:ext cx="229217" cy="2644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B072F10E-3537-F374-A91C-9F818C7216DB}"/>
              </a:ext>
            </a:extLst>
          </p:cNvPr>
          <p:cNvSpPr/>
          <p:nvPr/>
        </p:nvSpPr>
        <p:spPr bwMode="white">
          <a:xfrm>
            <a:off x="3887963" y="4385850"/>
            <a:ext cx="217462" cy="2703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4686533E-CEAF-B10C-744F-E0922833779E}"/>
              </a:ext>
            </a:extLst>
          </p:cNvPr>
          <p:cNvSpPr/>
          <p:nvPr/>
        </p:nvSpPr>
        <p:spPr bwMode="white">
          <a:xfrm>
            <a:off x="4481578" y="4385850"/>
            <a:ext cx="211585" cy="2644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F8737E6F-90F3-1B0F-E75E-148A7984F763}"/>
              </a:ext>
            </a:extLst>
          </p:cNvPr>
          <p:cNvSpPr/>
          <p:nvPr/>
        </p:nvSpPr>
        <p:spPr bwMode="white">
          <a:xfrm>
            <a:off x="6885425" y="4385850"/>
            <a:ext cx="211585" cy="2703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65048493-C136-B8A5-F8F5-0DB915220A93}"/>
              </a:ext>
            </a:extLst>
          </p:cNvPr>
          <p:cNvSpPr/>
          <p:nvPr/>
        </p:nvSpPr>
        <p:spPr bwMode="white">
          <a:xfrm>
            <a:off x="2518535" y="5708299"/>
            <a:ext cx="2392091" cy="382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501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0CF9EF3-3F05-BEAD-1917-62F39899DFB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631" y="488954"/>
            <a:ext cx="711804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58F335D-A498-D72C-DDD0-59E88F598433}"/>
              </a:ext>
            </a:extLst>
          </p:cNvPr>
          <p:cNvSpPr/>
          <p:nvPr/>
        </p:nvSpPr>
        <p:spPr bwMode="white">
          <a:xfrm>
            <a:off x="7824539" y="4419168"/>
            <a:ext cx="482380" cy="223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D3156C6-9C4D-8BC1-BC2B-DCDA7DF679CB}"/>
              </a:ext>
            </a:extLst>
          </p:cNvPr>
          <p:cNvSpPr/>
          <p:nvPr/>
        </p:nvSpPr>
        <p:spPr bwMode="white">
          <a:xfrm>
            <a:off x="5194979" y="5054592"/>
            <a:ext cx="294134" cy="217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425CA3E-B2D5-61CA-3280-FA773382261C}"/>
              </a:ext>
            </a:extLst>
          </p:cNvPr>
          <p:cNvSpPr/>
          <p:nvPr/>
        </p:nvSpPr>
        <p:spPr bwMode="white">
          <a:xfrm>
            <a:off x="5136152" y="5684132"/>
            <a:ext cx="476497" cy="2294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407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21537FC-0342-8AAC-DEAA-AFAD30A2EE9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641354"/>
            <a:ext cx="11520000" cy="44042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F4FED6A-B10F-848D-EF41-7277FADFA75B}"/>
              </a:ext>
            </a:extLst>
          </p:cNvPr>
          <p:cNvSpPr/>
          <p:nvPr/>
        </p:nvSpPr>
        <p:spPr bwMode="white">
          <a:xfrm>
            <a:off x="1490776" y="2795794"/>
            <a:ext cx="7845024" cy="16015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06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C755995-E519-2226-84B0-6CA899AD68F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00" y="342415"/>
            <a:ext cx="1078603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8F1CC12-68B3-0970-5D2F-9CC13070350E}"/>
              </a:ext>
            </a:extLst>
          </p:cNvPr>
          <p:cNvSpPr/>
          <p:nvPr/>
        </p:nvSpPr>
        <p:spPr bwMode="white">
          <a:xfrm>
            <a:off x="1713495" y="3534489"/>
            <a:ext cx="7418782" cy="1893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55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55D8AA2-AAFE-8472-E085-4870270FFA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832" y="401032"/>
            <a:ext cx="820602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C1E2D73-5AED-16FF-7E17-2E376A09A962}"/>
              </a:ext>
            </a:extLst>
          </p:cNvPr>
          <p:cNvSpPr/>
          <p:nvPr/>
        </p:nvSpPr>
        <p:spPr bwMode="white">
          <a:xfrm>
            <a:off x="2391415" y="3460819"/>
            <a:ext cx="6937823" cy="25780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DC69CBA7-6DA4-F488-C4E0-E009056CF4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17"/>
          <a:stretch/>
        </p:blipFill>
        <p:spPr>
          <a:xfrm>
            <a:off x="2946646" y="2012954"/>
            <a:ext cx="6345600" cy="9257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6B17F90-473B-131F-22E5-AB0CCEDDD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115" y="3250417"/>
            <a:ext cx="4439770" cy="726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85B7389-16E0-75B3-06E7-47C9CA8DFBF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000" y="277939"/>
            <a:ext cx="937126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53656D1-ED3D-D536-B8C9-415B693BF916}"/>
              </a:ext>
            </a:extLst>
          </p:cNvPr>
          <p:cNvSpPr/>
          <p:nvPr/>
        </p:nvSpPr>
        <p:spPr bwMode="white">
          <a:xfrm>
            <a:off x="2184545" y="2347817"/>
            <a:ext cx="7780069" cy="2669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305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88B9F2F-0029-B455-2659-36AC73B825F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191" y="354139"/>
            <a:ext cx="800361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897253F-4EC4-501A-058C-33F34C1E691F}"/>
              </a:ext>
            </a:extLst>
          </p:cNvPr>
          <p:cNvSpPr/>
          <p:nvPr/>
        </p:nvSpPr>
        <p:spPr bwMode="white">
          <a:xfrm>
            <a:off x="2663043" y="3492345"/>
            <a:ext cx="6902988" cy="26739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35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2D7C614-410F-E217-3AAB-5026B911A40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31" y="471370"/>
            <a:ext cx="923760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B64731D-F29C-D0AE-EB71-731FAE1191A1}"/>
              </a:ext>
            </a:extLst>
          </p:cNvPr>
          <p:cNvSpPr/>
          <p:nvPr/>
        </p:nvSpPr>
        <p:spPr bwMode="white">
          <a:xfrm>
            <a:off x="6232120" y="2977046"/>
            <a:ext cx="557310" cy="366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A1A8F2A-94CF-CAFA-2B77-43ACA7BC0B31}"/>
              </a:ext>
            </a:extLst>
          </p:cNvPr>
          <p:cNvSpPr/>
          <p:nvPr/>
        </p:nvSpPr>
        <p:spPr bwMode="white">
          <a:xfrm>
            <a:off x="3376859" y="3863200"/>
            <a:ext cx="557310" cy="366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BDF5226-160C-5C69-2B4F-888DAE69A490}"/>
              </a:ext>
            </a:extLst>
          </p:cNvPr>
          <p:cNvSpPr/>
          <p:nvPr/>
        </p:nvSpPr>
        <p:spPr bwMode="white">
          <a:xfrm>
            <a:off x="6949752" y="4734075"/>
            <a:ext cx="519138" cy="450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853C12F-0060-3E3C-7AE2-B71A874FEDF8}"/>
              </a:ext>
            </a:extLst>
          </p:cNvPr>
          <p:cNvSpPr/>
          <p:nvPr/>
        </p:nvSpPr>
        <p:spPr bwMode="white">
          <a:xfrm>
            <a:off x="6010722" y="5597311"/>
            <a:ext cx="534407" cy="488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BDB3424-E4DD-1338-4A31-9849054101D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971" y="483093"/>
            <a:ext cx="944805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98605A8-843D-1E25-596A-B4CCF4609A4A}"/>
              </a:ext>
            </a:extLst>
          </p:cNvPr>
          <p:cNvSpPr/>
          <p:nvPr/>
        </p:nvSpPr>
        <p:spPr bwMode="white">
          <a:xfrm>
            <a:off x="5135577" y="1897692"/>
            <a:ext cx="296715" cy="3673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C606034-4D4C-A457-38F0-326B02E8E6A5}"/>
              </a:ext>
            </a:extLst>
          </p:cNvPr>
          <p:cNvSpPr/>
          <p:nvPr/>
        </p:nvSpPr>
        <p:spPr bwMode="white">
          <a:xfrm>
            <a:off x="6650389" y="2890257"/>
            <a:ext cx="296715" cy="375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B1CB91A-76CD-7789-24A4-C67B196AB18F}"/>
              </a:ext>
            </a:extLst>
          </p:cNvPr>
          <p:cNvSpPr/>
          <p:nvPr/>
        </p:nvSpPr>
        <p:spPr bwMode="white">
          <a:xfrm>
            <a:off x="8243285" y="3898452"/>
            <a:ext cx="187398" cy="3673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1A43A68-1906-3D8B-EDB7-BAC1F53A30EF}"/>
              </a:ext>
            </a:extLst>
          </p:cNvPr>
          <p:cNvSpPr/>
          <p:nvPr/>
        </p:nvSpPr>
        <p:spPr bwMode="white">
          <a:xfrm>
            <a:off x="8797675" y="4812862"/>
            <a:ext cx="288907" cy="3673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51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29DA52D-0695-DC41-B286-6AEEC56A9CB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38" y="952015"/>
            <a:ext cx="11520000" cy="34189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96E941E-C66A-CF1A-FDE5-C3A38CC5CAE9}"/>
              </a:ext>
            </a:extLst>
          </p:cNvPr>
          <p:cNvSpPr/>
          <p:nvPr/>
        </p:nvSpPr>
        <p:spPr bwMode="white">
          <a:xfrm>
            <a:off x="5343138" y="2542444"/>
            <a:ext cx="361785" cy="457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8C4BFD9-F965-D4F9-FE92-8487502256D7}"/>
              </a:ext>
            </a:extLst>
          </p:cNvPr>
          <p:cNvSpPr/>
          <p:nvPr/>
        </p:nvSpPr>
        <p:spPr bwMode="white">
          <a:xfrm>
            <a:off x="2210840" y="3656697"/>
            <a:ext cx="1018710" cy="457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50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EA31D35-697B-8D52-5E3E-4B01E631A1E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46" y="483092"/>
            <a:ext cx="968019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ACD45A8-E28A-FFEE-ECFA-2570ED390152}"/>
              </a:ext>
            </a:extLst>
          </p:cNvPr>
          <p:cNvSpPr/>
          <p:nvPr/>
        </p:nvSpPr>
        <p:spPr bwMode="white">
          <a:xfrm>
            <a:off x="9513219" y="3759642"/>
            <a:ext cx="312005" cy="288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1042067-CA4A-8D0D-777E-D37DE5638044}"/>
              </a:ext>
            </a:extLst>
          </p:cNvPr>
          <p:cNvSpPr/>
          <p:nvPr/>
        </p:nvSpPr>
        <p:spPr bwMode="white">
          <a:xfrm>
            <a:off x="9513219" y="5626235"/>
            <a:ext cx="312005" cy="288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23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7663E9C-3021-A6EC-1889-9A1E0741E5A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185" y="447923"/>
            <a:ext cx="846367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31BAFB0-C205-7B61-EC67-69B0DF9ACBCE}"/>
              </a:ext>
            </a:extLst>
          </p:cNvPr>
          <p:cNvSpPr/>
          <p:nvPr/>
        </p:nvSpPr>
        <p:spPr bwMode="white">
          <a:xfrm>
            <a:off x="8604061" y="1553731"/>
            <a:ext cx="272796" cy="244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5A7F17E-35F8-CDB6-5510-B10AB48466FA}"/>
              </a:ext>
            </a:extLst>
          </p:cNvPr>
          <p:cNvSpPr/>
          <p:nvPr/>
        </p:nvSpPr>
        <p:spPr bwMode="white">
          <a:xfrm>
            <a:off x="8499139" y="3282430"/>
            <a:ext cx="419686" cy="426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75C2C8E-D552-EDB2-B630-3A9D26A418E6}"/>
              </a:ext>
            </a:extLst>
          </p:cNvPr>
          <p:cNvSpPr/>
          <p:nvPr/>
        </p:nvSpPr>
        <p:spPr bwMode="white">
          <a:xfrm>
            <a:off x="8499139" y="5732005"/>
            <a:ext cx="419686" cy="426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42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359E846-6FA8-2D35-C388-11AA4B281BC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016" y="436200"/>
            <a:ext cx="827579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42C19AB-3E7C-C077-C51F-294B63092C93}"/>
              </a:ext>
            </a:extLst>
          </p:cNvPr>
          <p:cNvSpPr/>
          <p:nvPr/>
        </p:nvSpPr>
        <p:spPr bwMode="white">
          <a:xfrm>
            <a:off x="7896921" y="2454252"/>
            <a:ext cx="314616" cy="307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3838B2A-D6A1-7B58-26E9-CDE301AE6D22}"/>
              </a:ext>
            </a:extLst>
          </p:cNvPr>
          <p:cNvSpPr/>
          <p:nvPr/>
        </p:nvSpPr>
        <p:spPr bwMode="white">
          <a:xfrm>
            <a:off x="3519643" y="4889596"/>
            <a:ext cx="328295" cy="328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40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3C1BB4B-EDF3-91EF-8A89-496C619FC12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154" y="371723"/>
            <a:ext cx="936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DA6C4EE-2023-E7C6-DD41-D93FCACA5390}"/>
              </a:ext>
            </a:extLst>
          </p:cNvPr>
          <p:cNvSpPr/>
          <p:nvPr/>
        </p:nvSpPr>
        <p:spPr bwMode="white">
          <a:xfrm>
            <a:off x="3725170" y="1858174"/>
            <a:ext cx="371305" cy="371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DB9D3F8-7688-53AA-D4BF-AB758DB0F97A}"/>
              </a:ext>
            </a:extLst>
          </p:cNvPr>
          <p:cNvSpPr/>
          <p:nvPr/>
        </p:nvSpPr>
        <p:spPr bwMode="white">
          <a:xfrm>
            <a:off x="3725170" y="4629787"/>
            <a:ext cx="363570" cy="3483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925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宽屏</PresentationFormat>
  <Paragraphs>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6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2023-07-20T00:26:43Z</dcterms:created>
  <dcterms:modified xsi:type="dcterms:W3CDTF">2023-07-24T04:17:03Z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