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416694F-C261-C7A8-ECF5-A1C41F13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76"/>
          <a:stretch/>
        </p:blipFill>
        <p:spPr>
          <a:xfrm>
            <a:off x="3308354" y="1948477"/>
            <a:ext cx="4956415" cy="88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6FA004F-5A74-EF08-95EB-AAA8CA216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53"/>
          <a:stretch/>
        </p:blipFill>
        <p:spPr>
          <a:xfrm>
            <a:off x="3871062" y="3279046"/>
            <a:ext cx="4106492" cy="809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887DED-43DC-C699-1745-8920A82C1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600323"/>
            <a:ext cx="11520000" cy="3547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E51130-F8F9-A3CA-2107-7B25C38EEFAC}"/>
              </a:ext>
            </a:extLst>
          </p:cNvPr>
          <p:cNvSpPr/>
          <p:nvPr/>
        </p:nvSpPr>
        <p:spPr bwMode="white">
          <a:xfrm>
            <a:off x="10966051" y="2125960"/>
            <a:ext cx="314181" cy="286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6320B7-9EC3-5DD5-973E-23899BC604C7}"/>
              </a:ext>
            </a:extLst>
          </p:cNvPr>
          <p:cNvSpPr/>
          <p:nvPr/>
        </p:nvSpPr>
        <p:spPr bwMode="white">
          <a:xfrm>
            <a:off x="10966051" y="2659933"/>
            <a:ext cx="314181" cy="295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66E5BD-9E23-BD3E-F578-E2973E76B607}"/>
              </a:ext>
            </a:extLst>
          </p:cNvPr>
          <p:cNvSpPr/>
          <p:nvPr/>
        </p:nvSpPr>
        <p:spPr bwMode="white">
          <a:xfrm>
            <a:off x="11032695" y="3241582"/>
            <a:ext cx="218975" cy="171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09AE38-C003-9269-7950-1848F3397460}"/>
              </a:ext>
            </a:extLst>
          </p:cNvPr>
          <p:cNvSpPr/>
          <p:nvPr/>
        </p:nvSpPr>
        <p:spPr bwMode="white">
          <a:xfrm>
            <a:off x="10966051" y="3737415"/>
            <a:ext cx="314181" cy="286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6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81A0CE-59CA-9596-C036-B53CFD074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4" y="758585"/>
            <a:ext cx="11520000" cy="3061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F9A83D-BBB0-F03C-5623-B8F158F79227}"/>
              </a:ext>
            </a:extLst>
          </p:cNvPr>
          <p:cNvSpPr/>
          <p:nvPr/>
        </p:nvSpPr>
        <p:spPr bwMode="white">
          <a:xfrm>
            <a:off x="1263074" y="3400183"/>
            <a:ext cx="2913322" cy="29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554B02-3E6B-154E-9BAC-843A14654BBC}"/>
              </a:ext>
            </a:extLst>
          </p:cNvPr>
          <p:cNvSpPr/>
          <p:nvPr/>
        </p:nvSpPr>
        <p:spPr bwMode="white">
          <a:xfrm>
            <a:off x="5109422" y="3400183"/>
            <a:ext cx="2161190" cy="29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796D7A-0B4B-DA6D-D67C-6D6116C3672F}"/>
              </a:ext>
            </a:extLst>
          </p:cNvPr>
          <p:cNvSpPr/>
          <p:nvPr/>
        </p:nvSpPr>
        <p:spPr bwMode="white">
          <a:xfrm>
            <a:off x="8203636" y="3400183"/>
            <a:ext cx="3103735" cy="29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7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FF5125-E544-5F48-3095-119DE2AC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887538"/>
            <a:ext cx="11520000" cy="3283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EB0267-FD63-5E76-9159-AB09050875C3}"/>
              </a:ext>
            </a:extLst>
          </p:cNvPr>
          <p:cNvSpPr/>
          <p:nvPr/>
        </p:nvSpPr>
        <p:spPr bwMode="white">
          <a:xfrm>
            <a:off x="1540631" y="2138096"/>
            <a:ext cx="3332231" cy="840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8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6D4E07-2EC0-FFF0-9BCC-D34FDF037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3" y="571507"/>
            <a:ext cx="11520000" cy="3150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C0E8BD-2CD0-4944-72C9-2B2288E1A764}"/>
              </a:ext>
            </a:extLst>
          </p:cNvPr>
          <p:cNvSpPr/>
          <p:nvPr/>
        </p:nvSpPr>
        <p:spPr bwMode="white">
          <a:xfrm>
            <a:off x="1895868" y="2652604"/>
            <a:ext cx="2703867" cy="830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DDA152E-3A5F-CC91-17C1-E0D433D7B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64" y="3127137"/>
            <a:ext cx="11520000" cy="2004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7FE475-520E-382A-9E26-C332AE7D2396}"/>
              </a:ext>
            </a:extLst>
          </p:cNvPr>
          <p:cNvSpPr/>
          <p:nvPr/>
        </p:nvSpPr>
        <p:spPr bwMode="white">
          <a:xfrm>
            <a:off x="1889469" y="4205672"/>
            <a:ext cx="3027570" cy="83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8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