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E187433-14DA-DE3F-20E6-89FAA04DE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6"/>
          <a:stretch/>
        </p:blipFill>
        <p:spPr>
          <a:xfrm>
            <a:off x="3308354" y="1948477"/>
            <a:ext cx="4956415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43F9A2C-DCAE-0D2A-250B-FB4A18BF7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9"/>
          <a:stretch/>
        </p:blipFill>
        <p:spPr>
          <a:xfrm>
            <a:off x="3970708" y="3161389"/>
            <a:ext cx="3801692" cy="865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2CFC02-817C-ACE8-6314-E7D687C3C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" y="534522"/>
            <a:ext cx="11520000" cy="354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C7B07D-A4ED-F0A9-D7F0-A3D6739C0995}"/>
              </a:ext>
            </a:extLst>
          </p:cNvPr>
          <p:cNvSpPr/>
          <p:nvPr/>
        </p:nvSpPr>
        <p:spPr bwMode="white">
          <a:xfrm>
            <a:off x="7006692" y="2029456"/>
            <a:ext cx="257057" cy="2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D05607-A8B2-8E6E-41F9-15E8295C72B5}"/>
              </a:ext>
            </a:extLst>
          </p:cNvPr>
          <p:cNvSpPr/>
          <p:nvPr/>
        </p:nvSpPr>
        <p:spPr bwMode="white">
          <a:xfrm>
            <a:off x="6187915" y="2581725"/>
            <a:ext cx="257057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46E7E82-D4B6-1163-45F5-24F91AA04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3" y="4151091"/>
            <a:ext cx="11520000" cy="147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CADBB9-1200-1733-8986-36A7D0082639}"/>
              </a:ext>
            </a:extLst>
          </p:cNvPr>
          <p:cNvSpPr/>
          <p:nvPr/>
        </p:nvSpPr>
        <p:spPr bwMode="white">
          <a:xfrm>
            <a:off x="4910898" y="4284518"/>
            <a:ext cx="361785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3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085C7F-3935-CEC4-E257-67C4BB084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653077"/>
            <a:ext cx="11520000" cy="4190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F0809C-CAE8-990A-E836-368215C82066}"/>
              </a:ext>
            </a:extLst>
          </p:cNvPr>
          <p:cNvSpPr/>
          <p:nvPr/>
        </p:nvSpPr>
        <p:spPr bwMode="white">
          <a:xfrm>
            <a:off x="919586" y="3824287"/>
            <a:ext cx="2532495" cy="8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29E138-9402-93C8-4C1F-5CF702784B1E}"/>
              </a:ext>
            </a:extLst>
          </p:cNvPr>
          <p:cNvSpPr/>
          <p:nvPr/>
        </p:nvSpPr>
        <p:spPr bwMode="white">
          <a:xfrm>
            <a:off x="4670726" y="3824287"/>
            <a:ext cx="2065983" cy="8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4A302D-CD90-4733-6A6C-1931D53EF64A}"/>
              </a:ext>
            </a:extLst>
          </p:cNvPr>
          <p:cNvSpPr/>
          <p:nvPr/>
        </p:nvSpPr>
        <p:spPr bwMode="white">
          <a:xfrm>
            <a:off x="8260015" y="3824287"/>
            <a:ext cx="1904132" cy="8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6700D-F910-F93B-A5A9-EA7DDF43D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8" y="178292"/>
            <a:ext cx="11520000" cy="340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CDCE7CA-C3FA-69BA-39DB-65BD40C21316}"/>
              </a:ext>
            </a:extLst>
          </p:cNvPr>
          <p:cNvSpPr/>
          <p:nvPr/>
        </p:nvSpPr>
        <p:spPr bwMode="white">
          <a:xfrm>
            <a:off x="1253903" y="2010201"/>
            <a:ext cx="6721586" cy="126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D2B55D9-5822-856E-654E-A47320AF3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8" y="3361108"/>
            <a:ext cx="11520000" cy="2394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879590-A706-84DF-F8F4-7E4E47A2D31B}"/>
              </a:ext>
            </a:extLst>
          </p:cNvPr>
          <p:cNvSpPr/>
          <p:nvPr/>
        </p:nvSpPr>
        <p:spPr bwMode="white">
          <a:xfrm>
            <a:off x="1519388" y="4706488"/>
            <a:ext cx="6445487" cy="84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