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9C4C1B-C8B4-A59C-7A27-5BC8BCB5D2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76"/>
          <a:stretch/>
        </p:blipFill>
        <p:spPr>
          <a:xfrm>
            <a:off x="3308354" y="1948477"/>
            <a:ext cx="4956415" cy="88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3B6E3EF4-F51E-D0A8-88D0-55BA2CD58D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15"/>
          <a:stretch/>
        </p:blipFill>
        <p:spPr>
          <a:xfrm>
            <a:off x="2792538" y="3167677"/>
            <a:ext cx="6357323" cy="971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860461-CA8C-782A-4D25-8C8E0C586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3" y="623770"/>
            <a:ext cx="11520000" cy="4575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BE6599-0449-BB6F-615D-E735A7E4DC12}"/>
              </a:ext>
            </a:extLst>
          </p:cNvPr>
          <p:cNvSpPr/>
          <p:nvPr/>
        </p:nvSpPr>
        <p:spPr bwMode="white">
          <a:xfrm>
            <a:off x="4630405" y="2215699"/>
            <a:ext cx="218975" cy="22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7A41E3-566B-AAA6-8AF9-E0A990825123}"/>
              </a:ext>
            </a:extLst>
          </p:cNvPr>
          <p:cNvSpPr/>
          <p:nvPr/>
        </p:nvSpPr>
        <p:spPr bwMode="white">
          <a:xfrm>
            <a:off x="6610703" y="2215699"/>
            <a:ext cx="228495" cy="22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8346C48-170F-35B1-A3EA-BAAC5BB50D38}"/>
              </a:ext>
            </a:extLst>
          </p:cNvPr>
          <p:cNvSpPr/>
          <p:nvPr/>
        </p:nvSpPr>
        <p:spPr bwMode="white">
          <a:xfrm>
            <a:off x="10085744" y="2187102"/>
            <a:ext cx="352263" cy="295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E458444-47F4-C5F4-7D8D-6E100C4DF5C9}"/>
              </a:ext>
            </a:extLst>
          </p:cNvPr>
          <p:cNvSpPr/>
          <p:nvPr/>
        </p:nvSpPr>
        <p:spPr bwMode="white">
          <a:xfrm>
            <a:off x="2945248" y="2692325"/>
            <a:ext cx="666446" cy="295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3D9F22D-7E9D-09FE-E905-C4E7C0E3D253}"/>
              </a:ext>
            </a:extLst>
          </p:cNvPr>
          <p:cNvSpPr/>
          <p:nvPr/>
        </p:nvSpPr>
        <p:spPr bwMode="white">
          <a:xfrm>
            <a:off x="9086075" y="3197548"/>
            <a:ext cx="990148" cy="295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A796A0A-D566-8487-5A6E-92DBECC6192B}"/>
              </a:ext>
            </a:extLst>
          </p:cNvPr>
          <p:cNvSpPr/>
          <p:nvPr/>
        </p:nvSpPr>
        <p:spPr bwMode="white">
          <a:xfrm>
            <a:off x="3411761" y="3702771"/>
            <a:ext cx="1294809" cy="295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52A84BB-D626-B3C4-4D5B-D0D43F37BB7C}"/>
              </a:ext>
            </a:extLst>
          </p:cNvPr>
          <p:cNvSpPr/>
          <p:nvPr/>
        </p:nvSpPr>
        <p:spPr bwMode="white">
          <a:xfrm>
            <a:off x="6391728" y="3702771"/>
            <a:ext cx="1304330" cy="295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14F7043-976C-1FA5-2EB5-AC42A5EA615F}"/>
              </a:ext>
            </a:extLst>
          </p:cNvPr>
          <p:cNvSpPr/>
          <p:nvPr/>
        </p:nvSpPr>
        <p:spPr bwMode="white">
          <a:xfrm>
            <a:off x="9381215" y="3702771"/>
            <a:ext cx="980628" cy="295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C8927A1-836A-E76D-98ED-454AD4F65AD9}"/>
              </a:ext>
            </a:extLst>
          </p:cNvPr>
          <p:cNvSpPr/>
          <p:nvPr/>
        </p:nvSpPr>
        <p:spPr bwMode="white">
          <a:xfrm>
            <a:off x="3564091" y="4741815"/>
            <a:ext cx="218975" cy="22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DC94E80-ACC6-32A8-9289-7C891799BAB5}"/>
              </a:ext>
            </a:extLst>
          </p:cNvPr>
          <p:cNvSpPr/>
          <p:nvPr/>
        </p:nvSpPr>
        <p:spPr bwMode="white">
          <a:xfrm>
            <a:off x="6077546" y="4741815"/>
            <a:ext cx="228495" cy="22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0A3284-89CB-B3F7-C625-B52930225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7" y="981323"/>
            <a:ext cx="11520000" cy="252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2FE260-A8CC-46C4-B66D-70479510B204}"/>
              </a:ext>
            </a:extLst>
          </p:cNvPr>
          <p:cNvSpPr/>
          <p:nvPr/>
        </p:nvSpPr>
        <p:spPr bwMode="white">
          <a:xfrm>
            <a:off x="10944807" y="1572476"/>
            <a:ext cx="314180" cy="29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FFB30D-163D-F636-D7D4-357B6C8D3BB6}"/>
              </a:ext>
            </a:extLst>
          </p:cNvPr>
          <p:cNvSpPr/>
          <p:nvPr/>
        </p:nvSpPr>
        <p:spPr bwMode="white">
          <a:xfrm>
            <a:off x="11020972" y="2125491"/>
            <a:ext cx="218975" cy="171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4A8379-A790-8AA4-FDBD-335921AF2029}"/>
              </a:ext>
            </a:extLst>
          </p:cNvPr>
          <p:cNvSpPr/>
          <p:nvPr/>
        </p:nvSpPr>
        <p:spPr bwMode="white">
          <a:xfrm>
            <a:off x="11020972" y="2630833"/>
            <a:ext cx="218975" cy="171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76CD9D-944E-18ED-F986-AC900DB05B59}"/>
              </a:ext>
            </a:extLst>
          </p:cNvPr>
          <p:cNvSpPr/>
          <p:nvPr/>
        </p:nvSpPr>
        <p:spPr bwMode="white">
          <a:xfrm>
            <a:off x="10944807" y="3088500"/>
            <a:ext cx="314180" cy="29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52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869C39-3744-D75B-D07F-45B297D72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39585"/>
            <a:ext cx="11520000" cy="2911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50AFEC-0BE8-3836-74D8-180005FA2559}"/>
              </a:ext>
            </a:extLst>
          </p:cNvPr>
          <p:cNvSpPr/>
          <p:nvPr/>
        </p:nvSpPr>
        <p:spPr bwMode="white">
          <a:xfrm>
            <a:off x="4080396" y="3210961"/>
            <a:ext cx="980628" cy="27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98C56F-AFA0-A5E5-28E8-DAC96F2E00F8}"/>
              </a:ext>
            </a:extLst>
          </p:cNvPr>
          <p:cNvSpPr/>
          <p:nvPr/>
        </p:nvSpPr>
        <p:spPr bwMode="white">
          <a:xfrm>
            <a:off x="7593520" y="3210961"/>
            <a:ext cx="656925" cy="27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5C74A7-7057-61DC-67C6-CCF1FEF4D0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6" y="705831"/>
            <a:ext cx="11520000" cy="4612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D696B2-E000-4151-3A84-61AC67CC2E75}"/>
              </a:ext>
            </a:extLst>
          </p:cNvPr>
          <p:cNvSpPr/>
          <p:nvPr/>
        </p:nvSpPr>
        <p:spPr bwMode="white">
          <a:xfrm>
            <a:off x="9647118" y="2802217"/>
            <a:ext cx="228496" cy="228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0A40B3-C7FE-D7F0-A154-722579481771}"/>
              </a:ext>
            </a:extLst>
          </p:cNvPr>
          <p:cNvSpPr/>
          <p:nvPr/>
        </p:nvSpPr>
        <p:spPr bwMode="white">
          <a:xfrm>
            <a:off x="1649763" y="3173849"/>
            <a:ext cx="1390016" cy="686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65B26D-1F36-E4DB-15DF-0A643749A04B}"/>
              </a:ext>
            </a:extLst>
          </p:cNvPr>
          <p:cNvSpPr/>
          <p:nvPr/>
        </p:nvSpPr>
        <p:spPr bwMode="white">
          <a:xfrm>
            <a:off x="3572936" y="2840333"/>
            <a:ext cx="1390016" cy="1343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F23486C-811C-9F66-E6CA-27D0BE9ECF4E}"/>
              </a:ext>
            </a:extLst>
          </p:cNvPr>
          <p:cNvSpPr/>
          <p:nvPr/>
        </p:nvSpPr>
        <p:spPr bwMode="white">
          <a:xfrm>
            <a:off x="7000374" y="3307255"/>
            <a:ext cx="209454" cy="228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973B770-8BAB-F599-358C-8413B83B7787}"/>
              </a:ext>
            </a:extLst>
          </p:cNvPr>
          <p:cNvSpPr/>
          <p:nvPr/>
        </p:nvSpPr>
        <p:spPr bwMode="white">
          <a:xfrm>
            <a:off x="6505300" y="3812293"/>
            <a:ext cx="228495" cy="228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8F49CDF-0068-E1F8-AE03-E061DF669AED}"/>
              </a:ext>
            </a:extLst>
          </p:cNvPr>
          <p:cNvSpPr/>
          <p:nvPr/>
        </p:nvSpPr>
        <p:spPr bwMode="white">
          <a:xfrm>
            <a:off x="6057829" y="4288745"/>
            <a:ext cx="1904132" cy="304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7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2023-07-24T03:29:02Z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