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4D36219-535A-B1B8-08FC-B9BD98BB0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3809E9E-EC51-2F8F-96CF-00C34265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29"/>
          <a:stretch/>
        </p:blipFill>
        <p:spPr>
          <a:xfrm>
            <a:off x="3960691" y="3302492"/>
            <a:ext cx="4270615" cy="839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C3C1AE-3B5B-1407-2B44-9D2EC47AB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336554"/>
            <a:ext cx="11520000" cy="2580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011A43-F471-3DD7-1D43-596534DEBF36}"/>
              </a:ext>
            </a:extLst>
          </p:cNvPr>
          <p:cNvSpPr/>
          <p:nvPr/>
        </p:nvSpPr>
        <p:spPr bwMode="white">
          <a:xfrm>
            <a:off x="2264236" y="1927021"/>
            <a:ext cx="533157" cy="22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19CCEA-DA39-FD8C-45E0-5C3097E71264}"/>
              </a:ext>
            </a:extLst>
          </p:cNvPr>
          <p:cNvSpPr/>
          <p:nvPr/>
        </p:nvSpPr>
        <p:spPr bwMode="white">
          <a:xfrm>
            <a:off x="5120434" y="1927021"/>
            <a:ext cx="542677" cy="22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785378-B36D-B66B-376A-4A4C58B695A9}"/>
              </a:ext>
            </a:extLst>
          </p:cNvPr>
          <p:cNvSpPr/>
          <p:nvPr/>
        </p:nvSpPr>
        <p:spPr bwMode="white">
          <a:xfrm>
            <a:off x="7833823" y="1927021"/>
            <a:ext cx="380827" cy="22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C0343D-A51F-7F10-0B93-9E272E7E9773}"/>
              </a:ext>
            </a:extLst>
          </p:cNvPr>
          <p:cNvSpPr/>
          <p:nvPr/>
        </p:nvSpPr>
        <p:spPr bwMode="white">
          <a:xfrm>
            <a:off x="10556732" y="1927021"/>
            <a:ext cx="675966" cy="22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6091C3-8FB0-9D0D-8672-4CB8E98F109E}"/>
              </a:ext>
            </a:extLst>
          </p:cNvPr>
          <p:cNvSpPr/>
          <p:nvPr/>
        </p:nvSpPr>
        <p:spPr bwMode="white">
          <a:xfrm>
            <a:off x="2264236" y="2469876"/>
            <a:ext cx="533157" cy="2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2F2C19-B4B6-1666-ADF2-DCFFF8FFAEA4}"/>
              </a:ext>
            </a:extLst>
          </p:cNvPr>
          <p:cNvSpPr/>
          <p:nvPr/>
        </p:nvSpPr>
        <p:spPr bwMode="white">
          <a:xfrm>
            <a:off x="5120434" y="2469876"/>
            <a:ext cx="704528" cy="2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F5AAE34-BAE1-B4CC-DAEA-1CE797706AF8}"/>
              </a:ext>
            </a:extLst>
          </p:cNvPr>
          <p:cNvSpPr/>
          <p:nvPr/>
        </p:nvSpPr>
        <p:spPr bwMode="white">
          <a:xfrm>
            <a:off x="7995674" y="2469876"/>
            <a:ext cx="533157" cy="2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D61DB0-3FA1-C46C-48D9-030A69778D29}"/>
              </a:ext>
            </a:extLst>
          </p:cNvPr>
          <p:cNvSpPr/>
          <p:nvPr/>
        </p:nvSpPr>
        <p:spPr bwMode="white">
          <a:xfrm>
            <a:off x="10528170" y="2469876"/>
            <a:ext cx="542677" cy="2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4A71F70-1094-3340-13D8-8761F3E3C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3231777"/>
            <a:ext cx="11520000" cy="301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230C28-D14C-93AC-1E83-22E56068D708}"/>
              </a:ext>
            </a:extLst>
          </p:cNvPr>
          <p:cNvSpPr/>
          <p:nvPr/>
        </p:nvSpPr>
        <p:spPr bwMode="white">
          <a:xfrm>
            <a:off x="2007178" y="3955964"/>
            <a:ext cx="942545" cy="22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4C951E9-F734-4131-C75D-F36E4AE9DF86}"/>
              </a:ext>
            </a:extLst>
          </p:cNvPr>
          <p:cNvSpPr/>
          <p:nvPr/>
        </p:nvSpPr>
        <p:spPr bwMode="white">
          <a:xfrm>
            <a:off x="4863376" y="3955964"/>
            <a:ext cx="952066" cy="22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067C65-A2C6-FFB5-3D9F-8928129D6DBD}"/>
              </a:ext>
            </a:extLst>
          </p:cNvPr>
          <p:cNvSpPr/>
          <p:nvPr/>
        </p:nvSpPr>
        <p:spPr bwMode="white">
          <a:xfrm>
            <a:off x="7729095" y="3955964"/>
            <a:ext cx="942545" cy="22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1D43B0B-9705-B036-8968-85A63599A544}"/>
              </a:ext>
            </a:extLst>
          </p:cNvPr>
          <p:cNvSpPr/>
          <p:nvPr/>
        </p:nvSpPr>
        <p:spPr bwMode="white">
          <a:xfrm>
            <a:off x="10594814" y="3955964"/>
            <a:ext cx="942545" cy="22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93D3F730-6146-D1AD-76FD-547948206AFE}"/>
              </a:ext>
            </a:extLst>
          </p:cNvPr>
          <p:cNvSpPr/>
          <p:nvPr/>
        </p:nvSpPr>
        <p:spPr bwMode="white">
          <a:xfrm>
            <a:off x="922793" y="4472980"/>
            <a:ext cx="1456992" cy="131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8567FE89-C13B-C82B-9420-3006C932C746}"/>
              </a:ext>
            </a:extLst>
          </p:cNvPr>
          <p:cNvSpPr/>
          <p:nvPr/>
        </p:nvSpPr>
        <p:spPr bwMode="white">
          <a:xfrm>
            <a:off x="3806670" y="4472980"/>
            <a:ext cx="1456992" cy="131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E2E9DE0B-0125-BB35-C2A9-BAD831B147B3}"/>
              </a:ext>
            </a:extLst>
          </p:cNvPr>
          <p:cNvSpPr/>
          <p:nvPr/>
        </p:nvSpPr>
        <p:spPr bwMode="white">
          <a:xfrm>
            <a:off x="6567244" y="4472980"/>
            <a:ext cx="1456992" cy="131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890E405C-4CD0-7F4F-C6CC-B0DB9611BEF4}"/>
              </a:ext>
            </a:extLst>
          </p:cNvPr>
          <p:cNvSpPr/>
          <p:nvPr/>
        </p:nvSpPr>
        <p:spPr bwMode="white">
          <a:xfrm>
            <a:off x="9437723" y="4472980"/>
            <a:ext cx="1456992" cy="131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9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B8AD8A-5B65-2F3E-B448-8FA0F7575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1022354"/>
            <a:ext cx="11520000" cy="206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ACCD4F-7223-5D28-E461-482950CDF245}"/>
              </a:ext>
            </a:extLst>
          </p:cNvPr>
          <p:cNvSpPr/>
          <p:nvPr/>
        </p:nvSpPr>
        <p:spPr bwMode="white">
          <a:xfrm>
            <a:off x="2080360" y="2064288"/>
            <a:ext cx="218975" cy="1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592089-28FE-CEEB-3531-B9CAAB0547F4}"/>
              </a:ext>
            </a:extLst>
          </p:cNvPr>
          <p:cNvSpPr/>
          <p:nvPr/>
        </p:nvSpPr>
        <p:spPr bwMode="white">
          <a:xfrm>
            <a:off x="5574443" y="2092965"/>
            <a:ext cx="218975" cy="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95C141-6AAC-EAA1-1FE9-75ECC896C1AE}"/>
              </a:ext>
            </a:extLst>
          </p:cNvPr>
          <p:cNvSpPr/>
          <p:nvPr/>
        </p:nvSpPr>
        <p:spPr bwMode="white">
          <a:xfrm>
            <a:off x="5574443" y="2150319"/>
            <a:ext cx="218975" cy="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947594-539B-FABB-9E5D-F14B18F03D5A}"/>
              </a:ext>
            </a:extLst>
          </p:cNvPr>
          <p:cNvSpPr/>
          <p:nvPr/>
        </p:nvSpPr>
        <p:spPr bwMode="white">
          <a:xfrm>
            <a:off x="9392228" y="2064288"/>
            <a:ext cx="218975" cy="1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484DA0-FB55-7ABB-577D-F1A76D0B9CC6}"/>
              </a:ext>
            </a:extLst>
          </p:cNvPr>
          <p:cNvSpPr/>
          <p:nvPr/>
        </p:nvSpPr>
        <p:spPr bwMode="white">
          <a:xfrm>
            <a:off x="2080360" y="2723861"/>
            <a:ext cx="218975" cy="1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02D5B3-6EB2-8169-79AC-7FE228EBEC00}"/>
              </a:ext>
            </a:extLst>
          </p:cNvPr>
          <p:cNvSpPr/>
          <p:nvPr/>
        </p:nvSpPr>
        <p:spPr bwMode="white">
          <a:xfrm>
            <a:off x="5574443" y="2723861"/>
            <a:ext cx="218975" cy="1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38F0E1-0EF5-A275-C492-7FA35BF27E98}"/>
              </a:ext>
            </a:extLst>
          </p:cNvPr>
          <p:cNvSpPr/>
          <p:nvPr/>
        </p:nvSpPr>
        <p:spPr bwMode="white">
          <a:xfrm>
            <a:off x="9401749" y="2723861"/>
            <a:ext cx="218975" cy="1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7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F9DAA6-FD95-A1DE-2269-B37059ED8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699969"/>
            <a:ext cx="11520000" cy="221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CABD4C-83F3-F179-3A32-F8F37D5C60BE}"/>
              </a:ext>
            </a:extLst>
          </p:cNvPr>
          <p:cNvSpPr/>
          <p:nvPr/>
        </p:nvSpPr>
        <p:spPr bwMode="white">
          <a:xfrm>
            <a:off x="1468090" y="1483327"/>
            <a:ext cx="3379834" cy="85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D17EEB2-D042-9293-E60E-8185CCDEE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2769092"/>
            <a:ext cx="11520000" cy="2769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572F1D-853F-5DC8-3E00-9838958A970E}"/>
              </a:ext>
            </a:extLst>
          </p:cNvPr>
          <p:cNvSpPr/>
          <p:nvPr/>
        </p:nvSpPr>
        <p:spPr bwMode="white">
          <a:xfrm>
            <a:off x="1468090" y="4153786"/>
            <a:ext cx="5750479" cy="85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2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030AD2-2419-E955-7ED1-40E10E44F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2" y="617907"/>
            <a:ext cx="11520000" cy="301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9BAE46-6BBE-5B4C-F96A-982014B18568}"/>
              </a:ext>
            </a:extLst>
          </p:cNvPr>
          <p:cNvSpPr/>
          <p:nvPr/>
        </p:nvSpPr>
        <p:spPr bwMode="white">
          <a:xfrm>
            <a:off x="5355000" y="2465673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3D6107-8B0C-5356-5A0A-324E577B81CD}"/>
              </a:ext>
            </a:extLst>
          </p:cNvPr>
          <p:cNvSpPr/>
          <p:nvPr/>
        </p:nvSpPr>
        <p:spPr bwMode="white">
          <a:xfrm>
            <a:off x="5831033" y="2475198"/>
            <a:ext cx="209454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EF82DF-7FCB-2C3E-367D-B9CE651C77AE}"/>
              </a:ext>
            </a:extLst>
          </p:cNvPr>
          <p:cNvSpPr/>
          <p:nvPr/>
        </p:nvSpPr>
        <p:spPr bwMode="white">
          <a:xfrm>
            <a:off x="6316587" y="2465673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4572253-83DC-A259-2473-12A48F5065B5}"/>
              </a:ext>
            </a:extLst>
          </p:cNvPr>
          <p:cNvSpPr/>
          <p:nvPr/>
        </p:nvSpPr>
        <p:spPr bwMode="white">
          <a:xfrm>
            <a:off x="7116323" y="2475198"/>
            <a:ext cx="209454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0B3D999-13A9-AFD4-CD90-067E127B0F2F}"/>
              </a:ext>
            </a:extLst>
          </p:cNvPr>
          <p:cNvSpPr/>
          <p:nvPr/>
        </p:nvSpPr>
        <p:spPr bwMode="white">
          <a:xfrm>
            <a:off x="5355000" y="3132393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2E7B8B0-5CB8-EAFE-F530-A647656F2A7E}"/>
              </a:ext>
            </a:extLst>
          </p:cNvPr>
          <p:cNvSpPr/>
          <p:nvPr/>
        </p:nvSpPr>
        <p:spPr bwMode="white">
          <a:xfrm>
            <a:off x="5831033" y="3132393"/>
            <a:ext cx="218975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2382C79-8D77-A0DE-C288-0AA747EE3E0C}"/>
              </a:ext>
            </a:extLst>
          </p:cNvPr>
          <p:cNvSpPr/>
          <p:nvPr/>
        </p:nvSpPr>
        <p:spPr bwMode="white">
          <a:xfrm>
            <a:off x="6316587" y="3132393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DDA7BBC-BD13-42FF-8860-F4E5961A9820}"/>
              </a:ext>
            </a:extLst>
          </p:cNvPr>
          <p:cNvSpPr/>
          <p:nvPr/>
        </p:nvSpPr>
        <p:spPr bwMode="white">
          <a:xfrm>
            <a:off x="7116323" y="3132393"/>
            <a:ext cx="209454" cy="228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