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85DEDE94-FEDD-D1CF-C10E-D963D5B60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D324A85-373F-20D1-1BA2-085F1A7C1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27"/>
          <a:stretch/>
        </p:blipFill>
        <p:spPr>
          <a:xfrm>
            <a:off x="3954830" y="3238016"/>
            <a:ext cx="4282338" cy="848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A8F492-7511-D1B7-6C3B-73C82D0F5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" y="717554"/>
            <a:ext cx="11520000" cy="3621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03C227-8DF1-82B1-278D-1F7EFF0BDD30}"/>
              </a:ext>
            </a:extLst>
          </p:cNvPr>
          <p:cNvSpPr/>
          <p:nvPr/>
        </p:nvSpPr>
        <p:spPr bwMode="white">
          <a:xfrm>
            <a:off x="1926573" y="2223338"/>
            <a:ext cx="942545" cy="22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572AA0-1276-B834-CB83-A5939C9EF8A7}"/>
              </a:ext>
            </a:extLst>
          </p:cNvPr>
          <p:cNvSpPr/>
          <p:nvPr/>
        </p:nvSpPr>
        <p:spPr bwMode="white">
          <a:xfrm>
            <a:off x="4782772" y="2223338"/>
            <a:ext cx="952066" cy="23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343CBC-8378-CBF1-7638-E735E80A3D42}"/>
              </a:ext>
            </a:extLst>
          </p:cNvPr>
          <p:cNvSpPr/>
          <p:nvPr/>
        </p:nvSpPr>
        <p:spPr bwMode="white">
          <a:xfrm>
            <a:off x="7648491" y="2223338"/>
            <a:ext cx="952066" cy="23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5C463D-AD8E-F5FC-F156-7263A7BB7915}"/>
              </a:ext>
            </a:extLst>
          </p:cNvPr>
          <p:cNvSpPr/>
          <p:nvPr/>
        </p:nvSpPr>
        <p:spPr bwMode="white">
          <a:xfrm>
            <a:off x="10514210" y="2223338"/>
            <a:ext cx="942545" cy="23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B5B28FB-BF12-BDEF-D80C-3D9C5F1D5BFC}"/>
              </a:ext>
            </a:extLst>
          </p:cNvPr>
          <p:cNvSpPr/>
          <p:nvPr/>
        </p:nvSpPr>
        <p:spPr bwMode="white">
          <a:xfrm>
            <a:off x="754266" y="2750877"/>
            <a:ext cx="1572765" cy="132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A8A251E5-A44E-5D9F-8357-53B4A7DF56AD}"/>
              </a:ext>
            </a:extLst>
          </p:cNvPr>
          <p:cNvSpPr/>
          <p:nvPr/>
        </p:nvSpPr>
        <p:spPr bwMode="white">
          <a:xfrm>
            <a:off x="3509189" y="2738882"/>
            <a:ext cx="1572765" cy="132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6A37CF72-E609-DA3B-9F58-776EEBE09E4A}"/>
              </a:ext>
            </a:extLst>
          </p:cNvPr>
          <p:cNvSpPr/>
          <p:nvPr/>
        </p:nvSpPr>
        <p:spPr bwMode="white">
          <a:xfrm>
            <a:off x="6323665" y="2738882"/>
            <a:ext cx="1572765" cy="132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8D582584-23B8-B30A-2586-3437298FCB87}"/>
              </a:ext>
            </a:extLst>
          </p:cNvPr>
          <p:cNvSpPr/>
          <p:nvPr/>
        </p:nvSpPr>
        <p:spPr bwMode="white">
          <a:xfrm>
            <a:off x="9523128" y="2767554"/>
            <a:ext cx="1572765" cy="132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8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CAD9FA-0590-71EE-41A8-399544497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" y="518262"/>
            <a:ext cx="11520000" cy="307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775417-FA90-9771-77A3-A3A35FFD61E0}"/>
              </a:ext>
            </a:extLst>
          </p:cNvPr>
          <p:cNvSpPr/>
          <p:nvPr/>
        </p:nvSpPr>
        <p:spPr bwMode="white">
          <a:xfrm>
            <a:off x="11088328" y="1508883"/>
            <a:ext cx="218975" cy="171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450A0C-E863-C93D-1800-FF6E346BB153}"/>
              </a:ext>
            </a:extLst>
          </p:cNvPr>
          <p:cNvSpPr/>
          <p:nvPr/>
        </p:nvSpPr>
        <p:spPr bwMode="white">
          <a:xfrm>
            <a:off x="11012163" y="1994669"/>
            <a:ext cx="323702" cy="29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421069-08C9-166B-9819-52F0F4F94649}"/>
              </a:ext>
            </a:extLst>
          </p:cNvPr>
          <p:cNvSpPr/>
          <p:nvPr/>
        </p:nvSpPr>
        <p:spPr bwMode="white">
          <a:xfrm>
            <a:off x="11088328" y="2566182"/>
            <a:ext cx="218975" cy="171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B16C55-7442-9438-22D7-591E824BA9FB}"/>
              </a:ext>
            </a:extLst>
          </p:cNvPr>
          <p:cNvSpPr/>
          <p:nvPr/>
        </p:nvSpPr>
        <p:spPr bwMode="white">
          <a:xfrm>
            <a:off x="11012163" y="3109119"/>
            <a:ext cx="323702" cy="29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26299A-B4BB-EE65-5F91-E2015B0CD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641354"/>
            <a:ext cx="11520000" cy="2621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108C5D-52D4-3B7F-514C-A506B1532FD1}"/>
              </a:ext>
            </a:extLst>
          </p:cNvPr>
          <p:cNvSpPr/>
          <p:nvPr/>
        </p:nvSpPr>
        <p:spPr bwMode="white">
          <a:xfrm>
            <a:off x="1438783" y="1308748"/>
            <a:ext cx="3855867" cy="829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0F5D249-110C-9313-9DD5-2BAB4958D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2909770"/>
            <a:ext cx="11520000" cy="3043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136B9C-8348-757C-4EFA-367C3F833477}"/>
              </a:ext>
            </a:extLst>
          </p:cNvPr>
          <p:cNvSpPr/>
          <p:nvPr/>
        </p:nvSpPr>
        <p:spPr bwMode="white">
          <a:xfrm>
            <a:off x="1448303" y="4197927"/>
            <a:ext cx="5836165" cy="83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7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374B53-4E50-1ADE-BBF7-6967DFCAE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682385"/>
            <a:ext cx="11520000" cy="3453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5D32A2-9C42-CAA5-6351-345B829CA5F6}"/>
              </a:ext>
            </a:extLst>
          </p:cNvPr>
          <p:cNvSpPr/>
          <p:nvPr/>
        </p:nvSpPr>
        <p:spPr bwMode="white">
          <a:xfrm>
            <a:off x="1687135" y="2619039"/>
            <a:ext cx="218975" cy="228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F18C5E-E675-2503-77DC-048A8B9A067B}"/>
              </a:ext>
            </a:extLst>
          </p:cNvPr>
          <p:cNvSpPr/>
          <p:nvPr/>
        </p:nvSpPr>
        <p:spPr bwMode="white">
          <a:xfrm>
            <a:off x="4191069" y="2619039"/>
            <a:ext cx="209454" cy="228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92ECEC-139E-27D6-D0A8-81DC33C8399E}"/>
              </a:ext>
            </a:extLst>
          </p:cNvPr>
          <p:cNvSpPr/>
          <p:nvPr/>
        </p:nvSpPr>
        <p:spPr bwMode="white">
          <a:xfrm>
            <a:off x="6714044" y="2628579"/>
            <a:ext cx="161851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F0E461C-ACE1-327B-D770-021A869D4522}"/>
              </a:ext>
            </a:extLst>
          </p:cNvPr>
          <p:cNvSpPr/>
          <p:nvPr/>
        </p:nvSpPr>
        <p:spPr bwMode="white">
          <a:xfrm>
            <a:off x="7723234" y="2628579"/>
            <a:ext cx="218975" cy="21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BE86B66-0F55-63F7-B759-42B0AEC3A17B}"/>
              </a:ext>
            </a:extLst>
          </p:cNvPr>
          <p:cNvSpPr/>
          <p:nvPr/>
        </p:nvSpPr>
        <p:spPr bwMode="white">
          <a:xfrm>
            <a:off x="10227168" y="2619039"/>
            <a:ext cx="218975" cy="228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C7FC594-D9D7-C5E1-EAF4-37687281ECBA}"/>
              </a:ext>
            </a:extLst>
          </p:cNvPr>
          <p:cNvSpPr/>
          <p:nvPr/>
        </p:nvSpPr>
        <p:spPr bwMode="white">
          <a:xfrm>
            <a:off x="10750805" y="2619039"/>
            <a:ext cx="199933" cy="228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B920DAD-82B3-FC59-BA19-196E731B4070}"/>
              </a:ext>
            </a:extLst>
          </p:cNvPr>
          <p:cNvSpPr/>
          <p:nvPr/>
        </p:nvSpPr>
        <p:spPr bwMode="white">
          <a:xfrm>
            <a:off x="4714705" y="3716159"/>
            <a:ext cx="209454" cy="228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3EA2F73-BD99-3B63-CE56-D30D9B8496DD}"/>
              </a:ext>
            </a:extLst>
          </p:cNvPr>
          <p:cNvSpPr/>
          <p:nvPr/>
        </p:nvSpPr>
        <p:spPr bwMode="white">
          <a:xfrm>
            <a:off x="7209119" y="3716159"/>
            <a:ext cx="209454" cy="228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2F95639-4E9B-65B2-5B8B-EA7355628090}"/>
              </a:ext>
            </a:extLst>
          </p:cNvPr>
          <p:cNvSpPr/>
          <p:nvPr/>
        </p:nvSpPr>
        <p:spPr bwMode="white">
          <a:xfrm>
            <a:off x="9713053" y="3716159"/>
            <a:ext cx="209454" cy="228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6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2023-07-24T02:26:22Z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