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11BF38C6-6C6B-5387-DC42-70A8F7CA70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08"/>
          <a:stretch/>
        </p:blipFill>
        <p:spPr>
          <a:xfrm>
            <a:off x="3060945" y="1989508"/>
            <a:ext cx="6070108" cy="966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7729FE9D-7E8B-D9F1-2047-865A1CFBF6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25"/>
          <a:stretch/>
        </p:blipFill>
        <p:spPr>
          <a:xfrm>
            <a:off x="3948968" y="3243877"/>
            <a:ext cx="4294062" cy="8603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D06F207-ADA6-063B-7CD4-EE3F106CD8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77" y="623769"/>
            <a:ext cx="11520000" cy="35395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86CF740-A008-EEF4-ED77-B96DDACF120F}"/>
              </a:ext>
            </a:extLst>
          </p:cNvPr>
          <p:cNvSpPr/>
          <p:nvPr/>
        </p:nvSpPr>
        <p:spPr bwMode="white">
          <a:xfrm>
            <a:off x="1947782" y="2197972"/>
            <a:ext cx="533157" cy="238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98CF6D6-E476-6C5D-7BBE-72C97C2D5C94}"/>
              </a:ext>
            </a:extLst>
          </p:cNvPr>
          <p:cNvSpPr/>
          <p:nvPr/>
        </p:nvSpPr>
        <p:spPr bwMode="white">
          <a:xfrm>
            <a:off x="4956311" y="2197972"/>
            <a:ext cx="542677" cy="238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AEE621B-AAC0-22D4-549A-52F8B122A078}"/>
              </a:ext>
            </a:extLst>
          </p:cNvPr>
          <p:cNvSpPr/>
          <p:nvPr/>
        </p:nvSpPr>
        <p:spPr bwMode="white">
          <a:xfrm>
            <a:off x="7822030" y="2197972"/>
            <a:ext cx="380826" cy="238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2F356DB-3257-DFAD-EFC5-06C82012C095}"/>
              </a:ext>
            </a:extLst>
          </p:cNvPr>
          <p:cNvSpPr/>
          <p:nvPr/>
        </p:nvSpPr>
        <p:spPr bwMode="white">
          <a:xfrm>
            <a:off x="10849600" y="2197972"/>
            <a:ext cx="361785" cy="238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A4DD026-C26A-A1BA-7952-0F7EC2D50835}"/>
              </a:ext>
            </a:extLst>
          </p:cNvPr>
          <p:cNvSpPr/>
          <p:nvPr/>
        </p:nvSpPr>
        <p:spPr bwMode="white">
          <a:xfrm>
            <a:off x="1938262" y="2741788"/>
            <a:ext cx="542677" cy="228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925BF13-51E8-5A56-E235-8F1640A7A068}"/>
              </a:ext>
            </a:extLst>
          </p:cNvPr>
          <p:cNvSpPr/>
          <p:nvPr/>
        </p:nvSpPr>
        <p:spPr bwMode="white">
          <a:xfrm>
            <a:off x="4965832" y="2741788"/>
            <a:ext cx="533157" cy="228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5D9FF97-9938-EB3A-4211-0F4ED1A5AD57}"/>
              </a:ext>
            </a:extLst>
          </p:cNvPr>
          <p:cNvSpPr/>
          <p:nvPr/>
        </p:nvSpPr>
        <p:spPr bwMode="white">
          <a:xfrm>
            <a:off x="7983881" y="2741788"/>
            <a:ext cx="533158" cy="228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C58AABD-4341-6245-8E7F-8CD5D9D70F3D}"/>
              </a:ext>
            </a:extLst>
          </p:cNvPr>
          <p:cNvSpPr/>
          <p:nvPr/>
        </p:nvSpPr>
        <p:spPr bwMode="white">
          <a:xfrm>
            <a:off x="10840080" y="2741788"/>
            <a:ext cx="380826" cy="228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BC889E7-7F7A-32AF-6C6E-8F0BDA96EEB1}"/>
              </a:ext>
            </a:extLst>
          </p:cNvPr>
          <p:cNvSpPr/>
          <p:nvPr/>
        </p:nvSpPr>
        <p:spPr bwMode="white">
          <a:xfrm>
            <a:off x="1947782" y="3285604"/>
            <a:ext cx="533157" cy="228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76A3D247-9205-B72E-2FF0-53D454CE0407}"/>
              </a:ext>
            </a:extLst>
          </p:cNvPr>
          <p:cNvSpPr/>
          <p:nvPr/>
        </p:nvSpPr>
        <p:spPr bwMode="white">
          <a:xfrm>
            <a:off x="4956311" y="3285604"/>
            <a:ext cx="542677" cy="228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514ADA45-3935-9A6C-E74F-6F68169326E9}"/>
              </a:ext>
            </a:extLst>
          </p:cNvPr>
          <p:cNvSpPr/>
          <p:nvPr/>
        </p:nvSpPr>
        <p:spPr bwMode="white">
          <a:xfrm>
            <a:off x="8002923" y="3285604"/>
            <a:ext cx="675965" cy="228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8A631AE0-E299-6597-12EB-0DB6A7454FBC}"/>
              </a:ext>
            </a:extLst>
          </p:cNvPr>
          <p:cNvSpPr/>
          <p:nvPr/>
        </p:nvSpPr>
        <p:spPr bwMode="white">
          <a:xfrm>
            <a:off x="10840080" y="3285604"/>
            <a:ext cx="380826" cy="228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EB481EFA-AD69-FCF4-28E3-B31D37B3C3C8}"/>
              </a:ext>
            </a:extLst>
          </p:cNvPr>
          <p:cNvSpPr/>
          <p:nvPr/>
        </p:nvSpPr>
        <p:spPr bwMode="white">
          <a:xfrm>
            <a:off x="2100113" y="3829420"/>
            <a:ext cx="695008" cy="228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FD9F256A-B3BB-ACBD-A92F-3D5A9685C93D}"/>
              </a:ext>
            </a:extLst>
          </p:cNvPr>
          <p:cNvSpPr/>
          <p:nvPr/>
        </p:nvSpPr>
        <p:spPr bwMode="white">
          <a:xfrm>
            <a:off x="4965832" y="3829420"/>
            <a:ext cx="533157" cy="228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4B8D59C5-162A-4F31-5545-9EBA1CD983EB}"/>
              </a:ext>
            </a:extLst>
          </p:cNvPr>
          <p:cNvSpPr/>
          <p:nvPr/>
        </p:nvSpPr>
        <p:spPr bwMode="white">
          <a:xfrm>
            <a:off x="7983881" y="3829420"/>
            <a:ext cx="533158" cy="228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D86AA0A2-ED87-7EDF-DE67-F89D0AB7A79C}"/>
              </a:ext>
            </a:extLst>
          </p:cNvPr>
          <p:cNvSpPr/>
          <p:nvPr/>
        </p:nvSpPr>
        <p:spPr bwMode="white">
          <a:xfrm>
            <a:off x="10849600" y="3829420"/>
            <a:ext cx="371305" cy="228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78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A43339A-3CC1-B2C0-ECBD-34EB459097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0" y="717553"/>
            <a:ext cx="11520000" cy="2638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0CAA61E-A5D4-9F6B-D92D-1105EE1AD7F5}"/>
              </a:ext>
            </a:extLst>
          </p:cNvPr>
          <p:cNvSpPr/>
          <p:nvPr/>
        </p:nvSpPr>
        <p:spPr bwMode="white">
          <a:xfrm>
            <a:off x="1692927" y="1536662"/>
            <a:ext cx="637884" cy="228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AC2108A-03EE-543C-1CF7-0DD21B14C9E9}"/>
              </a:ext>
            </a:extLst>
          </p:cNvPr>
          <p:cNvSpPr/>
          <p:nvPr/>
        </p:nvSpPr>
        <p:spPr bwMode="white">
          <a:xfrm>
            <a:off x="4549125" y="1536662"/>
            <a:ext cx="790214" cy="228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2E81630-6452-F4A0-E600-7079E3545F3C}"/>
              </a:ext>
            </a:extLst>
          </p:cNvPr>
          <p:cNvSpPr/>
          <p:nvPr/>
        </p:nvSpPr>
        <p:spPr bwMode="white">
          <a:xfrm>
            <a:off x="7576695" y="1536662"/>
            <a:ext cx="790214" cy="228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10C1FF8-CEC7-1EFE-6EB6-FD8DC303C59C}"/>
              </a:ext>
            </a:extLst>
          </p:cNvPr>
          <p:cNvSpPr/>
          <p:nvPr/>
        </p:nvSpPr>
        <p:spPr bwMode="white">
          <a:xfrm>
            <a:off x="10594745" y="1536662"/>
            <a:ext cx="790214" cy="228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8DF74AB6-EEBF-C126-AD64-79F38506FDB8}"/>
              </a:ext>
            </a:extLst>
          </p:cNvPr>
          <p:cNvSpPr/>
          <p:nvPr/>
        </p:nvSpPr>
        <p:spPr bwMode="white">
          <a:xfrm>
            <a:off x="708189" y="2014179"/>
            <a:ext cx="1360934" cy="1487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861B0C6A-D6E0-9D37-C78A-DBBEE2359631}"/>
              </a:ext>
            </a:extLst>
          </p:cNvPr>
          <p:cNvSpPr/>
          <p:nvPr/>
        </p:nvSpPr>
        <p:spPr bwMode="white">
          <a:xfrm>
            <a:off x="3492419" y="2036699"/>
            <a:ext cx="1360934" cy="1487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13F35660-6F70-2457-415F-14E97BBD2EB0}"/>
              </a:ext>
            </a:extLst>
          </p:cNvPr>
          <p:cNvSpPr/>
          <p:nvPr/>
        </p:nvSpPr>
        <p:spPr bwMode="white">
          <a:xfrm>
            <a:off x="6452497" y="1952285"/>
            <a:ext cx="1360934" cy="1487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3A4192DB-ED1E-4710-5183-041ED62F5CA1}"/>
              </a:ext>
            </a:extLst>
          </p:cNvPr>
          <p:cNvSpPr/>
          <p:nvPr/>
        </p:nvSpPr>
        <p:spPr bwMode="white">
          <a:xfrm>
            <a:off x="9628918" y="1910078"/>
            <a:ext cx="1360934" cy="1487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079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4989212-DD2D-8A85-E193-67BC5C338A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69" y="752723"/>
            <a:ext cx="11520000" cy="32036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C894EC1-36C4-47DD-F000-3E0A87244A12}"/>
              </a:ext>
            </a:extLst>
          </p:cNvPr>
          <p:cNvSpPr/>
          <p:nvPr/>
        </p:nvSpPr>
        <p:spPr bwMode="white">
          <a:xfrm>
            <a:off x="1851864" y="3431958"/>
            <a:ext cx="714049" cy="257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B917064-AED7-9661-D2A9-D41AAF1FB202}"/>
              </a:ext>
            </a:extLst>
          </p:cNvPr>
          <p:cNvSpPr/>
          <p:nvPr/>
        </p:nvSpPr>
        <p:spPr bwMode="white">
          <a:xfrm>
            <a:off x="4498608" y="3431958"/>
            <a:ext cx="704528" cy="257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CF10385-5E67-5F26-B103-FD73DE4242DD}"/>
              </a:ext>
            </a:extLst>
          </p:cNvPr>
          <p:cNvSpPr/>
          <p:nvPr/>
        </p:nvSpPr>
        <p:spPr bwMode="white">
          <a:xfrm>
            <a:off x="7145352" y="3431958"/>
            <a:ext cx="704528" cy="257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A0DEF35-F5C9-8D97-A9C9-E6A0BCEEA232}"/>
              </a:ext>
            </a:extLst>
          </p:cNvPr>
          <p:cNvSpPr/>
          <p:nvPr/>
        </p:nvSpPr>
        <p:spPr bwMode="white">
          <a:xfrm>
            <a:off x="9734972" y="3431958"/>
            <a:ext cx="837818" cy="257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B081A53-21B0-F90B-21DB-3266C52573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875815"/>
            <a:ext cx="11520000" cy="26751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C330873-C3EE-EFA5-CC55-8A09A8C93B07}"/>
              </a:ext>
            </a:extLst>
          </p:cNvPr>
          <p:cNvSpPr/>
          <p:nvPr/>
        </p:nvSpPr>
        <p:spPr bwMode="white">
          <a:xfrm>
            <a:off x="1373752" y="2165626"/>
            <a:ext cx="4008198" cy="840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28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BB0AC4E-55D9-E960-22A8-1B71A0502E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38" y="741000"/>
            <a:ext cx="11520000" cy="31339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61A3CA5-7CA7-E453-5E0B-70F0F783030F}"/>
              </a:ext>
            </a:extLst>
          </p:cNvPr>
          <p:cNvSpPr/>
          <p:nvPr/>
        </p:nvSpPr>
        <p:spPr bwMode="white">
          <a:xfrm>
            <a:off x="1544290" y="2960517"/>
            <a:ext cx="4655603" cy="847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77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2023-07-24T02:23:35Z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