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AC8EDCB-08BF-2B0A-2671-119AEE61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E6354AC-F2AF-0CA8-C460-A4EC1BA2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6"/>
          <a:stretch/>
        </p:blipFill>
        <p:spPr>
          <a:xfrm>
            <a:off x="3015277" y="3429000"/>
            <a:ext cx="5818062" cy="72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A7FC81-17A2-661F-A2FF-6098F5122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653077"/>
            <a:ext cx="11520000" cy="364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FC0430-2E22-5E14-048C-F98CD327F965}"/>
              </a:ext>
            </a:extLst>
          </p:cNvPr>
          <p:cNvSpPr/>
          <p:nvPr/>
        </p:nvSpPr>
        <p:spPr bwMode="white">
          <a:xfrm>
            <a:off x="1893606" y="2208868"/>
            <a:ext cx="933024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800C7E-44FE-833E-1AD9-9EB353DA306F}"/>
              </a:ext>
            </a:extLst>
          </p:cNvPr>
          <p:cNvSpPr/>
          <p:nvPr/>
        </p:nvSpPr>
        <p:spPr bwMode="white">
          <a:xfrm>
            <a:off x="4749804" y="2208868"/>
            <a:ext cx="952066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1A1334-8DCC-5391-AF2A-FBF7EF7D013B}"/>
              </a:ext>
            </a:extLst>
          </p:cNvPr>
          <p:cNvSpPr/>
          <p:nvPr/>
        </p:nvSpPr>
        <p:spPr bwMode="white">
          <a:xfrm>
            <a:off x="7615523" y="2208868"/>
            <a:ext cx="942545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7ADF33-F418-03D2-5A52-EB4C725D693F}"/>
              </a:ext>
            </a:extLst>
          </p:cNvPr>
          <p:cNvSpPr/>
          <p:nvPr/>
        </p:nvSpPr>
        <p:spPr bwMode="white">
          <a:xfrm>
            <a:off x="10471721" y="2208868"/>
            <a:ext cx="952066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C4BA118-8CF9-F6CC-4EE0-51E2EE69B314}"/>
              </a:ext>
            </a:extLst>
          </p:cNvPr>
          <p:cNvSpPr/>
          <p:nvPr/>
        </p:nvSpPr>
        <p:spPr bwMode="white">
          <a:xfrm>
            <a:off x="703385" y="2718822"/>
            <a:ext cx="1723292" cy="127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705F896-AB41-8F87-9ECB-C7F0EB1481E0}"/>
              </a:ext>
            </a:extLst>
          </p:cNvPr>
          <p:cNvSpPr/>
          <p:nvPr/>
        </p:nvSpPr>
        <p:spPr bwMode="white">
          <a:xfrm>
            <a:off x="3663462" y="2731098"/>
            <a:ext cx="1723292" cy="127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112BFED-BCDA-BFFA-904F-56E377820676}"/>
              </a:ext>
            </a:extLst>
          </p:cNvPr>
          <p:cNvSpPr/>
          <p:nvPr/>
        </p:nvSpPr>
        <p:spPr bwMode="white">
          <a:xfrm>
            <a:off x="6541477" y="2613314"/>
            <a:ext cx="1723292" cy="127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D7B8D0AB-94CC-E209-AB1B-7BDF284C0D85}"/>
              </a:ext>
            </a:extLst>
          </p:cNvPr>
          <p:cNvSpPr/>
          <p:nvPr/>
        </p:nvSpPr>
        <p:spPr bwMode="white">
          <a:xfrm>
            <a:off x="9419492" y="2718822"/>
            <a:ext cx="1723292" cy="127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F6B952-0FD8-414F-A6C0-226DCE3E4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658939"/>
            <a:ext cx="11520000" cy="4104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309AF5-3073-7E25-110B-24EC59233B1F}"/>
              </a:ext>
            </a:extLst>
          </p:cNvPr>
          <p:cNvSpPr/>
          <p:nvPr/>
        </p:nvSpPr>
        <p:spPr bwMode="white">
          <a:xfrm>
            <a:off x="1947817" y="1735171"/>
            <a:ext cx="218975" cy="17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29C368-0CBC-8739-0AE3-EF07C424530C}"/>
              </a:ext>
            </a:extLst>
          </p:cNvPr>
          <p:cNvSpPr/>
          <p:nvPr/>
        </p:nvSpPr>
        <p:spPr bwMode="white">
          <a:xfrm>
            <a:off x="5603751" y="1735171"/>
            <a:ext cx="218975" cy="17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8C9E6F-370A-BE59-8D0C-9112DD25CEBA}"/>
              </a:ext>
            </a:extLst>
          </p:cNvPr>
          <p:cNvSpPr/>
          <p:nvPr/>
        </p:nvSpPr>
        <p:spPr bwMode="white">
          <a:xfrm>
            <a:off x="9259685" y="1735171"/>
            <a:ext cx="228495" cy="17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20CF18-4BAB-50DB-D52D-DB8468609A58}"/>
              </a:ext>
            </a:extLst>
          </p:cNvPr>
          <p:cNvSpPr/>
          <p:nvPr/>
        </p:nvSpPr>
        <p:spPr bwMode="white">
          <a:xfrm>
            <a:off x="2100148" y="2392339"/>
            <a:ext cx="218975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DE4258-316B-5E6C-678C-0A397B3C8172}"/>
              </a:ext>
            </a:extLst>
          </p:cNvPr>
          <p:cNvSpPr/>
          <p:nvPr/>
        </p:nvSpPr>
        <p:spPr bwMode="white">
          <a:xfrm>
            <a:off x="2100148" y="2449484"/>
            <a:ext cx="218975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01A1AD-1E9E-210A-8030-8AA3E0279083}"/>
              </a:ext>
            </a:extLst>
          </p:cNvPr>
          <p:cNvSpPr/>
          <p:nvPr/>
        </p:nvSpPr>
        <p:spPr bwMode="white">
          <a:xfrm>
            <a:off x="5613272" y="2363767"/>
            <a:ext cx="218975" cy="16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09CECF-7D46-A32D-BF00-6EC559B17E51}"/>
              </a:ext>
            </a:extLst>
          </p:cNvPr>
          <p:cNvSpPr/>
          <p:nvPr/>
        </p:nvSpPr>
        <p:spPr bwMode="white">
          <a:xfrm>
            <a:off x="9259685" y="2363767"/>
            <a:ext cx="228495" cy="16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EC37E0-C543-451C-3C0A-21E09FEFACD4}"/>
              </a:ext>
            </a:extLst>
          </p:cNvPr>
          <p:cNvSpPr/>
          <p:nvPr/>
        </p:nvSpPr>
        <p:spPr bwMode="white">
          <a:xfrm>
            <a:off x="1538429" y="3430475"/>
            <a:ext cx="2580099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90F8C1-CAE5-78F5-5690-F2EAF6B2F106}"/>
              </a:ext>
            </a:extLst>
          </p:cNvPr>
          <p:cNvSpPr/>
          <p:nvPr/>
        </p:nvSpPr>
        <p:spPr bwMode="white">
          <a:xfrm>
            <a:off x="1538429" y="3935257"/>
            <a:ext cx="3379834" cy="30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4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DEE061-6AEC-8EBB-CB49-81F1BC5C0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471369"/>
            <a:ext cx="11520000" cy="4416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0DA64E-11CD-1473-A4E0-A9F0A906ED9A}"/>
              </a:ext>
            </a:extLst>
          </p:cNvPr>
          <p:cNvSpPr/>
          <p:nvPr/>
        </p:nvSpPr>
        <p:spPr bwMode="white">
          <a:xfrm>
            <a:off x="1232275" y="1749512"/>
            <a:ext cx="4103404" cy="82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8921BC-8E18-E396-AF04-5923C5434081}"/>
              </a:ext>
            </a:extLst>
          </p:cNvPr>
          <p:cNvSpPr/>
          <p:nvPr/>
        </p:nvSpPr>
        <p:spPr bwMode="white">
          <a:xfrm>
            <a:off x="1241796" y="3790727"/>
            <a:ext cx="4093884" cy="82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D811FA-7116-FC37-A4A4-B54EA7103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565154"/>
            <a:ext cx="11520000" cy="343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5F8C0D-07C4-7708-0D45-6D9B81DE700C}"/>
              </a:ext>
            </a:extLst>
          </p:cNvPr>
          <p:cNvSpPr/>
          <p:nvPr/>
        </p:nvSpPr>
        <p:spPr bwMode="white">
          <a:xfrm>
            <a:off x="1418025" y="2365800"/>
            <a:ext cx="4367314" cy="121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