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89696B1-FE08-DFFB-3681-C4D41DAB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9770F1A-DF9C-AC4C-4C92-4D4243D1F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0"/>
          <a:stretch/>
        </p:blipFill>
        <p:spPr>
          <a:xfrm>
            <a:off x="2306031" y="3325938"/>
            <a:ext cx="7717200" cy="81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4CAB8E-F087-68D2-0644-9C89E46A9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670662"/>
            <a:ext cx="11520000" cy="369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C64AD7-592E-857C-0501-A5F3D33F8B1C}"/>
              </a:ext>
            </a:extLst>
          </p:cNvPr>
          <p:cNvSpPr/>
          <p:nvPr/>
        </p:nvSpPr>
        <p:spPr bwMode="white">
          <a:xfrm>
            <a:off x="1895878" y="2242095"/>
            <a:ext cx="790214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6FA65A-7315-93C5-63E7-EE537FBC33C7}"/>
              </a:ext>
            </a:extLst>
          </p:cNvPr>
          <p:cNvSpPr/>
          <p:nvPr/>
        </p:nvSpPr>
        <p:spPr bwMode="white">
          <a:xfrm>
            <a:off x="4437895" y="2242095"/>
            <a:ext cx="790214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0FD225-F5DD-9763-A153-A2F238F5D528}"/>
              </a:ext>
            </a:extLst>
          </p:cNvPr>
          <p:cNvSpPr/>
          <p:nvPr/>
        </p:nvSpPr>
        <p:spPr bwMode="white">
          <a:xfrm>
            <a:off x="7141763" y="2242095"/>
            <a:ext cx="942544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3F314D-CBA1-B8DE-2209-859FFED9495B}"/>
              </a:ext>
            </a:extLst>
          </p:cNvPr>
          <p:cNvSpPr/>
          <p:nvPr/>
        </p:nvSpPr>
        <p:spPr bwMode="white">
          <a:xfrm>
            <a:off x="9997961" y="2242095"/>
            <a:ext cx="961586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B1AF928-0233-8B94-0C7C-A01E3A06A744}"/>
              </a:ext>
            </a:extLst>
          </p:cNvPr>
          <p:cNvSpPr/>
          <p:nvPr/>
        </p:nvSpPr>
        <p:spPr bwMode="white">
          <a:xfrm>
            <a:off x="700124" y="2611371"/>
            <a:ext cx="1837921" cy="162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42AA12F-303F-F05C-8DB8-491686197DC2}"/>
              </a:ext>
            </a:extLst>
          </p:cNvPr>
          <p:cNvSpPr/>
          <p:nvPr/>
        </p:nvSpPr>
        <p:spPr bwMode="white">
          <a:xfrm>
            <a:off x="3290924" y="2664124"/>
            <a:ext cx="1837921" cy="162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1927F6FA-C109-1B89-0235-3259933244EF}"/>
              </a:ext>
            </a:extLst>
          </p:cNvPr>
          <p:cNvSpPr/>
          <p:nvPr/>
        </p:nvSpPr>
        <p:spPr bwMode="white">
          <a:xfrm>
            <a:off x="5775114" y="2605028"/>
            <a:ext cx="1837921" cy="162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B44001F-80E1-3C6C-38FD-F424F16A12E8}"/>
              </a:ext>
            </a:extLst>
          </p:cNvPr>
          <p:cNvSpPr/>
          <p:nvPr/>
        </p:nvSpPr>
        <p:spPr bwMode="white">
          <a:xfrm>
            <a:off x="8962372" y="2739389"/>
            <a:ext cx="1837921" cy="162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C8A6AD-1794-221B-9462-513F7CDA6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" y="729277"/>
            <a:ext cx="11520000" cy="298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B9DDD2D-2026-8B4E-EDEA-1916521674D6}"/>
              </a:ext>
            </a:extLst>
          </p:cNvPr>
          <p:cNvSpPr/>
          <p:nvPr/>
        </p:nvSpPr>
        <p:spPr bwMode="white">
          <a:xfrm>
            <a:off x="2914519" y="3305503"/>
            <a:ext cx="218975" cy="15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B3C7C20-5C8E-B9F8-9A8A-A2CE0B24AFD1}"/>
              </a:ext>
            </a:extLst>
          </p:cNvPr>
          <p:cNvSpPr/>
          <p:nvPr/>
        </p:nvSpPr>
        <p:spPr bwMode="white">
          <a:xfrm>
            <a:off x="6513329" y="3305503"/>
            <a:ext cx="218975" cy="15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8A31814-4530-CAE2-07B9-D2D4CB9F20B9}"/>
              </a:ext>
            </a:extLst>
          </p:cNvPr>
          <p:cNvSpPr/>
          <p:nvPr/>
        </p:nvSpPr>
        <p:spPr bwMode="white">
          <a:xfrm>
            <a:off x="10083577" y="3305503"/>
            <a:ext cx="228495" cy="15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2AFCE96-BB51-59EE-C133-8D427AC9CE25}"/>
              </a:ext>
            </a:extLst>
          </p:cNvPr>
          <p:cNvSpPr/>
          <p:nvPr/>
        </p:nvSpPr>
        <p:spPr bwMode="white">
          <a:xfrm>
            <a:off x="2914519" y="2023093"/>
            <a:ext cx="1374861" cy="105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9CDD863-7F03-5207-3D31-95A418856903}"/>
              </a:ext>
            </a:extLst>
          </p:cNvPr>
          <p:cNvSpPr/>
          <p:nvPr/>
        </p:nvSpPr>
        <p:spPr bwMode="white">
          <a:xfrm>
            <a:off x="6431442" y="2069985"/>
            <a:ext cx="1374861" cy="105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21B4A23-BB07-30FA-5317-006BD8D6CB7F}"/>
              </a:ext>
            </a:extLst>
          </p:cNvPr>
          <p:cNvSpPr/>
          <p:nvPr/>
        </p:nvSpPr>
        <p:spPr bwMode="white">
          <a:xfrm>
            <a:off x="9948365" y="2069985"/>
            <a:ext cx="1374861" cy="1057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F5078B-B81B-4D82-9678-A7F27B929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746861"/>
            <a:ext cx="11520000" cy="427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DF0792-FF68-F6EF-B3B5-B35A7B88D52C}"/>
              </a:ext>
            </a:extLst>
          </p:cNvPr>
          <p:cNvSpPr/>
          <p:nvPr/>
        </p:nvSpPr>
        <p:spPr bwMode="white">
          <a:xfrm>
            <a:off x="1432921" y="1366023"/>
            <a:ext cx="6474049" cy="82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C40218-0803-82CE-0949-E1C5BC605BE1}"/>
              </a:ext>
            </a:extLst>
          </p:cNvPr>
          <p:cNvSpPr/>
          <p:nvPr/>
        </p:nvSpPr>
        <p:spPr bwMode="white">
          <a:xfrm>
            <a:off x="1118739" y="4023659"/>
            <a:ext cx="3846347" cy="819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D8E097-BDF2-8CAE-8265-3DBC1DB12598}"/>
              </a:ext>
            </a:extLst>
          </p:cNvPr>
          <p:cNvSpPr/>
          <p:nvPr/>
        </p:nvSpPr>
        <p:spPr bwMode="white">
          <a:xfrm>
            <a:off x="6593119" y="4023659"/>
            <a:ext cx="2903801" cy="8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860AA3-A3FF-0256-4DB7-BF05A3C7B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342416"/>
            <a:ext cx="11520000" cy="385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95C788-A93B-E6FE-C5A3-146E833F3F1D}"/>
              </a:ext>
            </a:extLst>
          </p:cNvPr>
          <p:cNvSpPr/>
          <p:nvPr/>
        </p:nvSpPr>
        <p:spPr bwMode="white">
          <a:xfrm>
            <a:off x="1465888" y="3306865"/>
            <a:ext cx="4960264" cy="81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9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