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78E68D7-9C2E-9318-C82F-50FFB0593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FFE9517-E2BF-5569-74B2-3D47F4DC2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6"/>
          <a:stretch/>
        </p:blipFill>
        <p:spPr>
          <a:xfrm>
            <a:off x="2417400" y="3296630"/>
            <a:ext cx="7218969" cy="848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E2EB91-1047-AA37-0E02-976CAC111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34784"/>
            <a:ext cx="11520000" cy="3265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1ECB4B-4A8E-13FE-DF04-45E0F3D208DC}"/>
              </a:ext>
            </a:extLst>
          </p:cNvPr>
          <p:cNvSpPr/>
          <p:nvPr/>
        </p:nvSpPr>
        <p:spPr bwMode="white">
          <a:xfrm>
            <a:off x="1938247" y="2362312"/>
            <a:ext cx="628363" cy="22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0BFD8D-51A6-30F5-8B2E-7D8B7E944751}"/>
              </a:ext>
            </a:extLst>
          </p:cNvPr>
          <p:cNvSpPr/>
          <p:nvPr/>
        </p:nvSpPr>
        <p:spPr bwMode="white">
          <a:xfrm>
            <a:off x="4642115" y="2362312"/>
            <a:ext cx="628363" cy="22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FDE174-0EE6-B3C5-6314-3261B10D4D55}"/>
              </a:ext>
            </a:extLst>
          </p:cNvPr>
          <p:cNvSpPr/>
          <p:nvPr/>
        </p:nvSpPr>
        <p:spPr bwMode="white">
          <a:xfrm>
            <a:off x="7498314" y="2362312"/>
            <a:ext cx="790214" cy="22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944534-131B-6C4D-18DB-896419F1BD85}"/>
              </a:ext>
            </a:extLst>
          </p:cNvPr>
          <p:cNvSpPr/>
          <p:nvPr/>
        </p:nvSpPr>
        <p:spPr bwMode="white">
          <a:xfrm>
            <a:off x="10525884" y="2362312"/>
            <a:ext cx="790214" cy="22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F16E22-441C-098B-6788-8D622B74DD93}"/>
              </a:ext>
            </a:extLst>
          </p:cNvPr>
          <p:cNvSpPr/>
          <p:nvPr/>
        </p:nvSpPr>
        <p:spPr bwMode="white">
          <a:xfrm>
            <a:off x="908538" y="2906494"/>
            <a:ext cx="1441939" cy="129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8B0426F-B4BD-7F3F-6EF9-FFEB30633C64}"/>
              </a:ext>
            </a:extLst>
          </p:cNvPr>
          <p:cNvSpPr/>
          <p:nvPr/>
        </p:nvSpPr>
        <p:spPr bwMode="white">
          <a:xfrm>
            <a:off x="3628292" y="2855070"/>
            <a:ext cx="1441939" cy="129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9D1D859-C18B-07F6-1360-3843C24190B6}"/>
              </a:ext>
            </a:extLst>
          </p:cNvPr>
          <p:cNvSpPr/>
          <p:nvPr/>
        </p:nvSpPr>
        <p:spPr bwMode="white">
          <a:xfrm>
            <a:off x="6348046" y="2855070"/>
            <a:ext cx="1441939" cy="129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B93FB020-EB75-9514-998C-3A946F6D54C4}"/>
              </a:ext>
            </a:extLst>
          </p:cNvPr>
          <p:cNvSpPr/>
          <p:nvPr/>
        </p:nvSpPr>
        <p:spPr bwMode="white">
          <a:xfrm>
            <a:off x="9467329" y="2829358"/>
            <a:ext cx="1441939" cy="1296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4554B1-9814-838E-15C3-1D3592F7B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529984"/>
            <a:ext cx="11520000" cy="2507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5EA0DF-FC8F-83BE-3123-90D1B4CBABDE}"/>
              </a:ext>
            </a:extLst>
          </p:cNvPr>
          <p:cNvSpPr/>
          <p:nvPr/>
        </p:nvSpPr>
        <p:spPr bwMode="white">
          <a:xfrm>
            <a:off x="840437" y="1807415"/>
            <a:ext cx="1580429" cy="743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BCFEBE-DA34-4171-93FD-64938F7FE6F2}"/>
              </a:ext>
            </a:extLst>
          </p:cNvPr>
          <p:cNvSpPr/>
          <p:nvPr/>
        </p:nvSpPr>
        <p:spPr bwMode="white">
          <a:xfrm>
            <a:off x="3706156" y="1807415"/>
            <a:ext cx="1589950" cy="743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ED7863-EBF5-F272-AC49-EFB7BB7C41B7}"/>
              </a:ext>
            </a:extLst>
          </p:cNvPr>
          <p:cNvSpPr/>
          <p:nvPr/>
        </p:nvSpPr>
        <p:spPr bwMode="white">
          <a:xfrm>
            <a:off x="6571875" y="1807415"/>
            <a:ext cx="1418578" cy="743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9B2006-65C4-0729-5071-8FF40538219A}"/>
              </a:ext>
            </a:extLst>
          </p:cNvPr>
          <p:cNvSpPr/>
          <p:nvPr/>
        </p:nvSpPr>
        <p:spPr bwMode="white">
          <a:xfrm>
            <a:off x="9275743" y="1807415"/>
            <a:ext cx="1418578" cy="743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E339E97-F102-1829-5558-1B9B7E8E9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3037181"/>
            <a:ext cx="11520000" cy="2040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7F723D-471F-F5D5-AD6F-9695D9CA624C}"/>
              </a:ext>
            </a:extLst>
          </p:cNvPr>
          <p:cNvSpPr/>
          <p:nvPr/>
        </p:nvSpPr>
        <p:spPr bwMode="white">
          <a:xfrm>
            <a:off x="1992437" y="4066799"/>
            <a:ext cx="218975" cy="17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F82FDE-E585-166E-D2FA-9684E473BECC}"/>
              </a:ext>
            </a:extLst>
          </p:cNvPr>
          <p:cNvSpPr/>
          <p:nvPr/>
        </p:nvSpPr>
        <p:spPr bwMode="white">
          <a:xfrm>
            <a:off x="6286255" y="4047734"/>
            <a:ext cx="218975" cy="16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7E1548-B791-4741-689C-24C295144F7C}"/>
              </a:ext>
            </a:extLst>
          </p:cNvPr>
          <p:cNvSpPr/>
          <p:nvPr/>
        </p:nvSpPr>
        <p:spPr bwMode="white">
          <a:xfrm>
            <a:off x="9942189" y="4066799"/>
            <a:ext cx="218975" cy="17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C427DB-6FA4-9D05-5A72-2E17E4D38C20}"/>
              </a:ext>
            </a:extLst>
          </p:cNvPr>
          <p:cNvSpPr/>
          <p:nvPr/>
        </p:nvSpPr>
        <p:spPr bwMode="white">
          <a:xfrm>
            <a:off x="1830586" y="4696011"/>
            <a:ext cx="228495" cy="162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14ADE8C-858B-787D-9D50-97C55674B450}"/>
              </a:ext>
            </a:extLst>
          </p:cNvPr>
          <p:cNvSpPr/>
          <p:nvPr/>
        </p:nvSpPr>
        <p:spPr bwMode="white">
          <a:xfrm>
            <a:off x="6448107" y="4696011"/>
            <a:ext cx="218975" cy="162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92D43C0-043D-B426-BD6F-5A13B56633A0}"/>
              </a:ext>
            </a:extLst>
          </p:cNvPr>
          <p:cNvSpPr/>
          <p:nvPr/>
        </p:nvSpPr>
        <p:spPr bwMode="white">
          <a:xfrm>
            <a:off x="10094520" y="4696011"/>
            <a:ext cx="228495" cy="162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ADA9EA-5128-9840-D6ED-BDF377FD9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676523"/>
            <a:ext cx="11520000" cy="2556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A591C1-90FA-2A61-57CB-59E8D4C99B1E}"/>
              </a:ext>
            </a:extLst>
          </p:cNvPr>
          <p:cNvSpPr/>
          <p:nvPr/>
        </p:nvSpPr>
        <p:spPr bwMode="white">
          <a:xfrm>
            <a:off x="1415336" y="1859315"/>
            <a:ext cx="4969785" cy="829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2A4AB8C-EA59-6774-9D69-E00A56C0E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3137711"/>
            <a:ext cx="11520000" cy="2240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985BAD-F148-5D42-B228-D7D90AAEC105}"/>
              </a:ext>
            </a:extLst>
          </p:cNvPr>
          <p:cNvSpPr/>
          <p:nvPr/>
        </p:nvSpPr>
        <p:spPr bwMode="white">
          <a:xfrm>
            <a:off x="1415336" y="3881502"/>
            <a:ext cx="3855867" cy="810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1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49CF3F-AA5B-14FD-19A4-C12BD0471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899261"/>
            <a:ext cx="11520000" cy="280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5B3548-03B4-23EC-8C55-6FDD45D448FE}"/>
              </a:ext>
            </a:extLst>
          </p:cNvPr>
          <p:cNvSpPr/>
          <p:nvPr/>
        </p:nvSpPr>
        <p:spPr bwMode="white">
          <a:xfrm>
            <a:off x="1524503" y="2817825"/>
            <a:ext cx="3370314" cy="801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9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