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416395-E8D1-F707-7889-B9518D30E6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7F17C3C-F37C-D97D-AEE0-D865284D1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7"/>
          <a:stretch/>
        </p:blipFill>
        <p:spPr>
          <a:xfrm>
            <a:off x="4121883" y="3361108"/>
            <a:ext cx="3948231" cy="83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493B47-1F38-D193-88B1-1ECC6DD65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1" y="699969"/>
            <a:ext cx="11520000" cy="3227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FC0A3E5-E4B8-AD80-2E09-05633A12294B}"/>
              </a:ext>
            </a:extLst>
          </p:cNvPr>
          <p:cNvSpPr/>
          <p:nvPr/>
        </p:nvSpPr>
        <p:spPr bwMode="white">
          <a:xfrm>
            <a:off x="1632178" y="3564365"/>
            <a:ext cx="218975" cy="17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DF9BCFB2-B116-F18D-75C3-4AAF502C85FB}"/>
              </a:ext>
            </a:extLst>
          </p:cNvPr>
          <p:cNvSpPr/>
          <p:nvPr/>
        </p:nvSpPr>
        <p:spPr bwMode="white">
          <a:xfrm>
            <a:off x="5135781" y="3564365"/>
            <a:ext cx="218975" cy="17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75A0541A-8803-9D0E-7753-93B46FF0C14F}"/>
              </a:ext>
            </a:extLst>
          </p:cNvPr>
          <p:cNvSpPr/>
          <p:nvPr/>
        </p:nvSpPr>
        <p:spPr bwMode="white">
          <a:xfrm>
            <a:off x="8639384" y="3564365"/>
            <a:ext cx="218975" cy="17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99E2E17-A147-65B7-F5FE-318D05A3040A}"/>
              </a:ext>
            </a:extLst>
          </p:cNvPr>
          <p:cNvSpPr/>
          <p:nvPr/>
        </p:nvSpPr>
        <p:spPr bwMode="white">
          <a:xfrm>
            <a:off x="2696308" y="2100937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3337499C-5E3E-A60D-D4D6-00D134B1FA23}"/>
              </a:ext>
            </a:extLst>
          </p:cNvPr>
          <p:cNvSpPr/>
          <p:nvPr/>
        </p:nvSpPr>
        <p:spPr bwMode="white">
          <a:xfrm>
            <a:off x="6135424" y="2054045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74087F7E-0F9B-6F33-B9CA-64284E93F458}"/>
              </a:ext>
            </a:extLst>
          </p:cNvPr>
          <p:cNvSpPr/>
          <p:nvPr/>
        </p:nvSpPr>
        <p:spPr bwMode="white">
          <a:xfrm>
            <a:off x="9698176" y="2054044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5" grpId="0" animBg="1"/>
      <p:bldP spid="2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15CE41-0AA6-42E3-AD84-BBB3DE60A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916847"/>
            <a:ext cx="11520000" cy="307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247933-B6A4-80E9-E153-41A420F054E6}"/>
              </a:ext>
            </a:extLst>
          </p:cNvPr>
          <p:cNvSpPr/>
          <p:nvPr/>
        </p:nvSpPr>
        <p:spPr bwMode="white">
          <a:xfrm>
            <a:off x="1941245" y="1680412"/>
            <a:ext cx="933024" cy="22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A725A6-480D-DD60-B1F1-FC41A98CD57B}"/>
              </a:ext>
            </a:extLst>
          </p:cNvPr>
          <p:cNvSpPr/>
          <p:nvPr/>
        </p:nvSpPr>
        <p:spPr bwMode="white">
          <a:xfrm>
            <a:off x="4768881" y="1680412"/>
            <a:ext cx="933024" cy="22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3D0EED-8AF9-D0C5-CCEC-B263337A0CE5}"/>
              </a:ext>
            </a:extLst>
          </p:cNvPr>
          <p:cNvSpPr/>
          <p:nvPr/>
        </p:nvSpPr>
        <p:spPr bwMode="white">
          <a:xfrm>
            <a:off x="7596517" y="1680412"/>
            <a:ext cx="894942" cy="22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4B31C9-DA4B-EB51-8FCA-7AC394EF24B1}"/>
              </a:ext>
            </a:extLst>
          </p:cNvPr>
          <p:cNvSpPr/>
          <p:nvPr/>
        </p:nvSpPr>
        <p:spPr bwMode="white">
          <a:xfrm>
            <a:off x="10424154" y="1680412"/>
            <a:ext cx="942545" cy="22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A3011D1-797A-23D7-A32C-5A7B3E1C0D7B}"/>
              </a:ext>
            </a:extLst>
          </p:cNvPr>
          <p:cNvSpPr/>
          <p:nvPr/>
        </p:nvSpPr>
        <p:spPr bwMode="white">
          <a:xfrm>
            <a:off x="684465" y="2106798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BFF9F57-258C-2971-1A12-E97A03736563}"/>
              </a:ext>
            </a:extLst>
          </p:cNvPr>
          <p:cNvSpPr/>
          <p:nvPr/>
        </p:nvSpPr>
        <p:spPr bwMode="white">
          <a:xfrm>
            <a:off x="3470031" y="2163945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B7E0F04-8FE3-BED3-35FC-6DF9165FA128}"/>
              </a:ext>
            </a:extLst>
          </p:cNvPr>
          <p:cNvSpPr/>
          <p:nvPr/>
        </p:nvSpPr>
        <p:spPr bwMode="white">
          <a:xfrm>
            <a:off x="6482862" y="2036713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B4FF8F1-F4BB-E458-42DE-8F1E475BBE66}"/>
              </a:ext>
            </a:extLst>
          </p:cNvPr>
          <p:cNvSpPr/>
          <p:nvPr/>
        </p:nvSpPr>
        <p:spPr bwMode="white">
          <a:xfrm>
            <a:off x="9172134" y="2106797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2CB4A3-3807-90EC-7855-7EBD10504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641354"/>
            <a:ext cx="11520000" cy="356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9F7AA5-22E4-D3E5-3E28-D640165B733A}"/>
              </a:ext>
            </a:extLst>
          </p:cNvPr>
          <p:cNvSpPr/>
          <p:nvPr/>
        </p:nvSpPr>
        <p:spPr bwMode="white">
          <a:xfrm>
            <a:off x="1827673" y="2080014"/>
            <a:ext cx="933024" cy="228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59ED48-C9E8-ED92-620C-1BBF207B5C20}"/>
              </a:ext>
            </a:extLst>
          </p:cNvPr>
          <p:cNvSpPr/>
          <p:nvPr/>
        </p:nvSpPr>
        <p:spPr bwMode="white">
          <a:xfrm>
            <a:off x="4655310" y="2080014"/>
            <a:ext cx="933024" cy="228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CE9283-1973-7411-865B-D6CC74755442}"/>
              </a:ext>
            </a:extLst>
          </p:cNvPr>
          <p:cNvSpPr/>
          <p:nvPr/>
        </p:nvSpPr>
        <p:spPr bwMode="white">
          <a:xfrm>
            <a:off x="7482946" y="2080014"/>
            <a:ext cx="933023" cy="228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E9718B-1717-417A-7CDF-EA43D2D002A0}"/>
              </a:ext>
            </a:extLst>
          </p:cNvPr>
          <p:cNvSpPr/>
          <p:nvPr/>
        </p:nvSpPr>
        <p:spPr bwMode="white">
          <a:xfrm>
            <a:off x="10310582" y="2080014"/>
            <a:ext cx="933023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989D799-3BA3-1F99-2EDC-C66D641E9F79}"/>
              </a:ext>
            </a:extLst>
          </p:cNvPr>
          <p:cNvSpPr/>
          <p:nvPr/>
        </p:nvSpPr>
        <p:spPr bwMode="white">
          <a:xfrm>
            <a:off x="570893" y="2515874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A850CA2-A211-CC38-8D80-F717CC96DA48}"/>
              </a:ext>
            </a:extLst>
          </p:cNvPr>
          <p:cNvSpPr/>
          <p:nvPr/>
        </p:nvSpPr>
        <p:spPr bwMode="white">
          <a:xfrm>
            <a:off x="3247292" y="2616752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D7218D5-4B82-10CF-E1F5-E568B5BAC738}"/>
              </a:ext>
            </a:extLst>
          </p:cNvPr>
          <p:cNvSpPr/>
          <p:nvPr/>
        </p:nvSpPr>
        <p:spPr bwMode="white">
          <a:xfrm>
            <a:off x="6054969" y="2447140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F87773F-7650-B219-3EDC-BB099C4EBFDA}"/>
              </a:ext>
            </a:extLst>
          </p:cNvPr>
          <p:cNvSpPr/>
          <p:nvPr/>
        </p:nvSpPr>
        <p:spPr bwMode="white">
          <a:xfrm>
            <a:off x="9053801" y="2423006"/>
            <a:ext cx="1723292" cy="182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C12220-408D-694D-2DE7-48B899666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576877"/>
            <a:ext cx="11520000" cy="363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20ADC1-A415-3B1C-7845-70D9BD40264B}"/>
              </a:ext>
            </a:extLst>
          </p:cNvPr>
          <p:cNvSpPr/>
          <p:nvPr/>
        </p:nvSpPr>
        <p:spPr bwMode="white">
          <a:xfrm>
            <a:off x="867543" y="2733776"/>
            <a:ext cx="1551867" cy="129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A98DC1-7B7D-D1F6-4A92-3AC61E849431}"/>
              </a:ext>
            </a:extLst>
          </p:cNvPr>
          <p:cNvSpPr/>
          <p:nvPr/>
        </p:nvSpPr>
        <p:spPr bwMode="white">
          <a:xfrm>
            <a:off x="3695179" y="2733776"/>
            <a:ext cx="1723239" cy="129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FF7D70-CF1B-B1FA-1B21-CFA5AA2B7D2A}"/>
              </a:ext>
            </a:extLst>
          </p:cNvPr>
          <p:cNvSpPr/>
          <p:nvPr/>
        </p:nvSpPr>
        <p:spPr bwMode="white">
          <a:xfrm>
            <a:off x="6522816" y="2705145"/>
            <a:ext cx="2018380" cy="132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DA14DC-CCA4-C584-D811-0A1DA854DB1F}"/>
              </a:ext>
            </a:extLst>
          </p:cNvPr>
          <p:cNvSpPr/>
          <p:nvPr/>
        </p:nvSpPr>
        <p:spPr bwMode="white">
          <a:xfrm>
            <a:off x="9350452" y="2705145"/>
            <a:ext cx="2018380" cy="132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17BC53-4BFA-EED8-976E-9A80AAFA8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" y="893400"/>
            <a:ext cx="11520000" cy="1619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F4A955-DC08-585C-83B3-D0E9CDE75759}"/>
              </a:ext>
            </a:extLst>
          </p:cNvPr>
          <p:cNvSpPr/>
          <p:nvPr/>
        </p:nvSpPr>
        <p:spPr bwMode="white">
          <a:xfrm>
            <a:off x="1593385" y="1607966"/>
            <a:ext cx="3960595" cy="8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5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