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0" r:id="rId5"/>
    <p:sldId id="279" r:id="rId6"/>
    <p:sldId id="278" r:id="rId7"/>
    <p:sldId id="276" r:id="rId8"/>
    <p:sldId id="275" r:id="rId9"/>
    <p:sldId id="274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61" r:id="rId22"/>
    <p:sldId id="258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0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16330" y="1218063"/>
            <a:ext cx="695008" cy="28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91371" y="1218063"/>
            <a:ext cx="752132" cy="28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56826" y="1218063"/>
            <a:ext cx="752133" cy="28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5485" y="1777365"/>
            <a:ext cx="2660015" cy="1368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03700" y="1778000"/>
            <a:ext cx="2701290" cy="1368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35595" y="1777365"/>
            <a:ext cx="2774315" cy="1368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5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57355" y="1942057"/>
            <a:ext cx="247537" cy="247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49752" y="2351867"/>
            <a:ext cx="942545" cy="314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40429" y="2752146"/>
            <a:ext cx="2161190" cy="162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57157" y="2733085"/>
            <a:ext cx="228495" cy="257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96958" y="2930999"/>
            <a:ext cx="266578" cy="28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10876" y="2921477"/>
            <a:ext cx="257057" cy="29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39107" y="2921477"/>
            <a:ext cx="428429" cy="29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90842" y="2921477"/>
            <a:ext cx="257058" cy="29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95239" y="2930999"/>
            <a:ext cx="266579" cy="28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32991" y="2921477"/>
            <a:ext cx="428429" cy="29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30314" y="3816566"/>
            <a:ext cx="418909" cy="28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10876" y="3816566"/>
            <a:ext cx="257057" cy="29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05752" y="3826088"/>
            <a:ext cx="276099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14677" y="3816566"/>
            <a:ext cx="428429" cy="28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95239" y="3826088"/>
            <a:ext cx="266579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99636" y="3816566"/>
            <a:ext cx="257057" cy="29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9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35173" y="2155488"/>
            <a:ext cx="257057" cy="29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39570" y="2155488"/>
            <a:ext cx="257057" cy="29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72661" y="2203241"/>
            <a:ext cx="266578" cy="21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86710" y="2155488"/>
            <a:ext cx="247537" cy="28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14942" y="2155488"/>
            <a:ext cx="390347" cy="28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5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44033" y="1992088"/>
            <a:ext cx="4722247" cy="89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3286821"/>
            <a:ext cx="3503603" cy="371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97752" y="3868371"/>
            <a:ext cx="5626710" cy="371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3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7471" y="2135620"/>
            <a:ext cx="2351603" cy="372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6991" y="2756132"/>
            <a:ext cx="5436297" cy="372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5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2827442"/>
            <a:ext cx="3122776" cy="362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86314" y="2827442"/>
            <a:ext cx="3113256" cy="371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97752" y="3446684"/>
            <a:ext cx="3694016" cy="371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86314" y="3446684"/>
            <a:ext cx="3694016" cy="371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3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7471" y="2209149"/>
            <a:ext cx="2351603" cy="371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11338" y="2209149"/>
            <a:ext cx="2351603" cy="371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4595" y="3047938"/>
            <a:ext cx="533157" cy="142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6512" y="2838241"/>
            <a:ext cx="3703537" cy="362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49090" y="2828709"/>
            <a:ext cx="4798413" cy="371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7471" y="1740676"/>
            <a:ext cx="2922842" cy="371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6991" y="2369122"/>
            <a:ext cx="3694016" cy="361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2" t="34274" r="30531"/>
          <a:stretch>
            <a:fillRect/>
          </a:stretch>
        </p:blipFill>
        <p:spPr>
          <a:xfrm>
            <a:off x="3808095" y="2879725"/>
            <a:ext cx="4806950" cy="1656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7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1715473"/>
            <a:ext cx="2351603" cy="372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92099" y="1715473"/>
            <a:ext cx="2542016" cy="372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97752" y="2335936"/>
            <a:ext cx="3113256" cy="372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5" y="2931115"/>
            <a:ext cx="11520000" cy="239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394811" y="4218232"/>
            <a:ext cx="2351603" cy="371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404332" y="4847490"/>
            <a:ext cx="5236363" cy="371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0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91239" y="1285053"/>
            <a:ext cx="818775" cy="28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04760" y="1285053"/>
            <a:ext cx="828296" cy="28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77520" y="1943081"/>
            <a:ext cx="418909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23933" y="1943081"/>
            <a:ext cx="247537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54082" y="3850408"/>
            <a:ext cx="371305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90446" y="3850408"/>
            <a:ext cx="238016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4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1266202"/>
            <a:ext cx="266578" cy="27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72859" y="1266202"/>
            <a:ext cx="447471" cy="28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28727" y="1266202"/>
            <a:ext cx="266578" cy="27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97752" y="1914851"/>
            <a:ext cx="428429" cy="27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53553" y="1914851"/>
            <a:ext cx="247537" cy="28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57487" y="1914851"/>
            <a:ext cx="437950" cy="28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71404" y="2658891"/>
            <a:ext cx="266578" cy="27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86247" y="3298002"/>
            <a:ext cx="238016" cy="27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4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64066" y="2980166"/>
            <a:ext cx="809256" cy="362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72462" y="2980166"/>
            <a:ext cx="418909" cy="362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52099" y="2980166"/>
            <a:ext cx="418909" cy="362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0" y="3428955"/>
            <a:ext cx="11520000" cy="2742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950589" y="4562116"/>
            <a:ext cx="266578" cy="2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5558920" y="4562116"/>
            <a:ext cx="276099" cy="2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9176771" y="4609728"/>
            <a:ext cx="276099" cy="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9176771" y="4685907"/>
            <a:ext cx="276099" cy="5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2141002" y="5542920"/>
            <a:ext cx="266578" cy="2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5368507" y="5542920"/>
            <a:ext cx="266578" cy="2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8596011" y="5542920"/>
            <a:ext cx="276099" cy="2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27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53157" y="1267319"/>
            <a:ext cx="428429" cy="27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95239" y="1267319"/>
            <a:ext cx="247537" cy="27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1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82446" y="1180626"/>
            <a:ext cx="428429" cy="372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09421" y="2936385"/>
            <a:ext cx="428429" cy="372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94"/>
          <a:stretch>
            <a:fillRect/>
          </a:stretch>
        </p:blipFill>
        <p:spPr>
          <a:xfrm>
            <a:off x="922655" y="4071620"/>
            <a:ext cx="11520170" cy="141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273882" y="4214630"/>
            <a:ext cx="428429" cy="371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9"/>
          <a:stretch>
            <a:fillRect/>
          </a:stretch>
        </p:blipFill>
        <p:spPr>
          <a:xfrm>
            <a:off x="360045" y="809625"/>
            <a:ext cx="11520170" cy="1958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2749685" y="1632749"/>
            <a:ext cx="428429" cy="371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15875"/>
            <a:ext cx="11520000" cy="135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6024793" y="3087477"/>
            <a:ext cx="428429" cy="37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30644" y="1845743"/>
            <a:ext cx="238016" cy="26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05619" y="1836219"/>
            <a:ext cx="428429" cy="285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80462" y="1836219"/>
            <a:ext cx="409388" cy="285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30710" y="2493375"/>
            <a:ext cx="447471" cy="285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05685" y="2493375"/>
            <a:ext cx="247537" cy="285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51966" y="2493375"/>
            <a:ext cx="437950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30644" y="3150531"/>
            <a:ext cx="247537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005752" y="3150531"/>
            <a:ext cx="437950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61487" y="3150531"/>
            <a:ext cx="247537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530710" y="3807686"/>
            <a:ext cx="447471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005752" y="3807686"/>
            <a:ext cx="447471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290049" y="3807686"/>
            <a:ext cx="409388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2023-07-21T16:52:28Z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