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79" r:id="rId6"/>
    <p:sldId id="277" r:id="rId7"/>
    <p:sldId id="276" r:id="rId8"/>
    <p:sldId id="274" r:id="rId9"/>
    <p:sldId id="272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tags" Target="../tags/tag26.xml"/><Relationship Id="rId3" Type="http://schemas.openxmlformats.org/officeDocument/2006/relationships/image" Target="../media/image23.png"/><Relationship Id="rId2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1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67008" y="1820015"/>
            <a:ext cx="21897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49421" y="2220803"/>
            <a:ext cx="304661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2764730"/>
            <a:ext cx="323702" cy="2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83371" y="3022380"/>
            <a:ext cx="314181" cy="181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9190" y="3213232"/>
            <a:ext cx="314180" cy="162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59140" y="3900298"/>
            <a:ext cx="247537" cy="24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71669" y="3804872"/>
            <a:ext cx="23801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0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92561" y="2208205"/>
            <a:ext cx="942545" cy="314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88231" y="2617859"/>
            <a:ext cx="3541685" cy="17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06677" y="3322845"/>
            <a:ext cx="923504" cy="314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78710" y="3722972"/>
            <a:ext cx="4912661" cy="17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40510" y="1151255"/>
            <a:ext cx="1334135" cy="121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98340" y="1113155"/>
            <a:ext cx="1431925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7795" y="949325"/>
            <a:ext cx="1543685" cy="141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3917" y="2648032"/>
            <a:ext cx="247537" cy="27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2648032"/>
            <a:ext cx="247537" cy="27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8991" y="2648032"/>
            <a:ext cx="409388" cy="27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0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3912488"/>
            <a:ext cx="2732429" cy="361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30247" y="3912488"/>
            <a:ext cx="3475041" cy="361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649198"/>
            <a:ext cx="2342082" cy="3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11140" y="2649198"/>
            <a:ext cx="2323041" cy="3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3183344"/>
            <a:ext cx="6978644" cy="3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6033" y="3048399"/>
            <a:ext cx="2532495" cy="36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30314" y="3048399"/>
            <a:ext cx="3284628" cy="371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991" y="3582265"/>
            <a:ext cx="4465190" cy="36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8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1570236"/>
            <a:ext cx="2732429" cy="36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01685" y="1570236"/>
            <a:ext cx="2342082" cy="36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991" y="2103883"/>
            <a:ext cx="5436297" cy="371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1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0" y="1416005"/>
            <a:ext cx="11520000" cy="362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" y="5046300"/>
            <a:ext cx="11520000" cy="169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6"/>
            </p:custDataLst>
          </p:nvPr>
        </p:nvSpPr>
        <p:spPr bwMode="white">
          <a:xfrm>
            <a:off x="680692" y="5141780"/>
            <a:ext cx="3713057" cy="372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7"/>
            </p:custDataLst>
          </p:nvPr>
        </p:nvSpPr>
        <p:spPr bwMode="white">
          <a:xfrm>
            <a:off x="4765055" y="5141780"/>
            <a:ext cx="3684494" cy="372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8"/>
            </p:custDataLst>
          </p:nvPr>
        </p:nvSpPr>
        <p:spPr bwMode="white">
          <a:xfrm>
            <a:off x="680692" y="5676472"/>
            <a:ext cx="1894611" cy="362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9"/>
            </p:custDataLst>
          </p:nvPr>
        </p:nvSpPr>
        <p:spPr bwMode="white">
          <a:xfrm>
            <a:off x="2918047" y="5714664"/>
            <a:ext cx="1980297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10"/>
            </p:custDataLst>
          </p:nvPr>
        </p:nvSpPr>
        <p:spPr bwMode="white">
          <a:xfrm>
            <a:off x="680692" y="6211163"/>
            <a:ext cx="3912991" cy="372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36092" r="29942"/>
          <a:stretch>
            <a:fillRect/>
          </a:stretch>
        </p:blipFill>
        <p:spPr>
          <a:xfrm>
            <a:off x="3808095" y="3133090"/>
            <a:ext cx="4816475" cy="1632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44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82446" y="1135468"/>
            <a:ext cx="418909" cy="36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04694" y="1135468"/>
            <a:ext cx="780694" cy="36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0" y="1604600"/>
            <a:ext cx="11520000" cy="379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348416" y="2404440"/>
            <a:ext cx="418909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919987" y="3042408"/>
            <a:ext cx="418909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626169" y="3670854"/>
            <a:ext cx="418909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0099888" y="3670854"/>
            <a:ext cx="799735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759788" y="4927746"/>
            <a:ext cx="799735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7643557" y="4927746"/>
            <a:ext cx="809256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14677" y="560042"/>
            <a:ext cx="247537" cy="2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14677" y="1188746"/>
            <a:ext cx="247537" cy="2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66677" y="1807924"/>
            <a:ext cx="247537" cy="285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7350"/>
            <a:ext cx="11520000" cy="3585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330776" y="3199723"/>
            <a:ext cx="266578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424661" y="3199723"/>
            <a:ext cx="266578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740495" y="4153250"/>
            <a:ext cx="276099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7195834" y="4153250"/>
            <a:ext cx="266578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2321256" y="5097242"/>
            <a:ext cx="276099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8642975" y="5135383"/>
            <a:ext cx="276098" cy="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642975" y="5221200"/>
            <a:ext cx="276098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2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63338" y="607686"/>
            <a:ext cx="447471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90380" y="607686"/>
            <a:ext cx="447471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73057" y="1236429"/>
            <a:ext cx="418909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9834" y="1236429"/>
            <a:ext cx="409388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9289" y="1865172"/>
            <a:ext cx="257057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49752" y="2493915"/>
            <a:ext cx="238016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40099" y="1217250"/>
            <a:ext cx="428429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2705055"/>
            <a:ext cx="11520000" cy="328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254193" y="3067245"/>
            <a:ext cx="428429" cy="371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7529300" y="4754291"/>
            <a:ext cx="428429" cy="371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0" y="360000"/>
            <a:ext cx="11520000" cy="207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24410" y="560738"/>
            <a:ext cx="428429" cy="37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0" y="2434545"/>
            <a:ext cx="11520000" cy="2943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305236" y="2663152"/>
            <a:ext cx="428429" cy="3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82842" y="3128117"/>
            <a:ext cx="409388" cy="334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99966" y="3204479"/>
            <a:ext cx="228496" cy="171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0" y="3752170"/>
            <a:ext cx="11520000" cy="272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388152" y="5876887"/>
            <a:ext cx="238016" cy="17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8919326" y="5810191"/>
            <a:ext cx="399867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0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1520" y="2929200"/>
            <a:ext cx="247537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92033" y="2929200"/>
            <a:ext cx="247537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53090" y="2929200"/>
            <a:ext cx="361785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85520" y="2929200"/>
            <a:ext cx="409389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