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 b="56240"/>
          <a:stretch>
            <a:fillRect/>
          </a:stretch>
        </p:blipFill>
        <p:spPr>
          <a:xfrm>
            <a:off x="4314190" y="1985645"/>
            <a:ext cx="4043045" cy="8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80" y="3325450"/>
            <a:ext cx="11520000" cy="68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97619" y="3331266"/>
            <a:ext cx="228495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0082" y="3331266"/>
            <a:ext cx="238015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82644" y="1132825"/>
            <a:ext cx="399867" cy="333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66214" y="1132825"/>
            <a:ext cx="399867" cy="333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72661" y="1686206"/>
            <a:ext cx="733090" cy="333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13950" y="1686206"/>
            <a:ext cx="390347" cy="333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97200" y="1661160"/>
            <a:ext cx="2057400" cy="59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5" y="2521540"/>
            <a:ext cx="11520000" cy="207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900680" y="3558540"/>
            <a:ext cx="2723515" cy="58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87041" y="1179208"/>
            <a:ext cx="22849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0082" y="1636441"/>
            <a:ext cx="228495" cy="2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53884" y="1979366"/>
            <a:ext cx="21897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15074" y="2808101"/>
            <a:ext cx="23801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48297" y="2591861"/>
            <a:ext cx="3636892" cy="896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