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55" y="3103200"/>
            <a:ext cx="11520000" cy="79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599010"/>
            <a:ext cx="11520000" cy="322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33702" y="4761811"/>
            <a:ext cx="7264264" cy="924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7950" y="2286801"/>
            <a:ext cx="5264925" cy="92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902968"/>
            <a:ext cx="5521983" cy="9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7471" y="2687207"/>
            <a:ext cx="7235702" cy="93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