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63" r:id="rId6"/>
    <p:sldId id="262" r:id="rId7"/>
    <p:sldId id="261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9.png"/><Relationship Id="rId2" Type="http://schemas.openxmlformats.org/officeDocument/2006/relationships/tags" Target="../tags/tag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74" b="57257"/>
          <a:stretch>
            <a:fillRect/>
          </a:stretch>
        </p:blipFill>
        <p:spPr>
          <a:xfrm>
            <a:off x="3733165" y="1862455"/>
            <a:ext cx="8458835" cy="815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175" y="3068275"/>
            <a:ext cx="11520000" cy="721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520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0" y="1776050"/>
            <a:ext cx="11520000" cy="3305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4740800" y="3281369"/>
            <a:ext cx="2456330" cy="1019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9424965" y="3309951"/>
            <a:ext cx="123768" cy="990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17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930578" y="3468009"/>
            <a:ext cx="228495" cy="238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643636" y="3468009"/>
            <a:ext cx="161852" cy="228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309090" y="3468009"/>
            <a:ext cx="209454" cy="228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14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300892" y="2807511"/>
            <a:ext cx="390347" cy="314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430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85" y="2075770"/>
            <a:ext cx="11520000" cy="28494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4848141" y="3066874"/>
            <a:ext cx="1951735" cy="895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7989959" y="3019225"/>
            <a:ext cx="1618512" cy="943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2023-07-22T03:17:53Z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