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70" r:id="rId5"/>
    <p:sldId id="269" r:id="rId6"/>
    <p:sldId id="268" r:id="rId7"/>
    <p:sldId id="267" r:id="rId8"/>
    <p:sldId id="266" r:id="rId9"/>
    <p:sldId id="265" r:id="rId10"/>
    <p:sldId id="264" r:id="rId11"/>
    <p:sldId id="262" r:id="rId12"/>
    <p:sldId id="260" r:id="rId13"/>
    <p:sldId id="258" r:id="rId14"/>
  </p:sldIdLst>
  <p:sldSz cx="12192000" cy="6858000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6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14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12.xml"/><Relationship Id="rId6" Type="http://schemas.openxmlformats.org/officeDocument/2006/relationships/tags" Target="../tags/tag11.xml"/><Relationship Id="rId5" Type="http://schemas.openxmlformats.org/officeDocument/2006/relationships/tags" Target="../tags/tag10.xml"/><Relationship Id="rId4" Type="http://schemas.openxmlformats.org/officeDocument/2006/relationships/tags" Target="../tags/tag9.xml"/><Relationship Id="rId3" Type="http://schemas.openxmlformats.org/officeDocument/2006/relationships/image" Target="../media/image13.png"/><Relationship Id="rId2" Type="http://schemas.openxmlformats.org/officeDocument/2006/relationships/tags" Target="../tags/tag8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1" Type="http://schemas.openxmlformats.org/officeDocument/2006/relationships/tags" Target="../tags/tag13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3" Type="http://schemas.openxmlformats.org/officeDocument/2006/relationships/image" Target="../media/image11.png"/><Relationship Id="rId2" Type="http://schemas.openxmlformats.org/officeDocument/2006/relationships/tags" Target="../tags/tag4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17284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85" y="1783035"/>
            <a:ext cx="11520000" cy="30369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>
            <p:custDataLst>
              <p:tags r:id="rId4"/>
            </p:custDataLst>
          </p:nvPr>
        </p:nvSpPr>
        <p:spPr bwMode="white">
          <a:xfrm>
            <a:off x="1652447" y="2002688"/>
            <a:ext cx="209454" cy="2387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>
            <p:custDataLst>
              <p:tags r:id="rId5"/>
            </p:custDataLst>
          </p:nvPr>
        </p:nvSpPr>
        <p:spPr bwMode="white">
          <a:xfrm>
            <a:off x="3937406" y="2002688"/>
            <a:ext cx="218975" cy="2387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>
            <p:custDataLst>
              <p:tags r:id="rId6"/>
            </p:custDataLst>
          </p:nvPr>
        </p:nvSpPr>
        <p:spPr bwMode="white">
          <a:xfrm>
            <a:off x="6574629" y="2002688"/>
            <a:ext cx="218975" cy="2387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>
            <p:custDataLst>
              <p:tags r:id="rId7"/>
            </p:custDataLst>
          </p:nvPr>
        </p:nvSpPr>
        <p:spPr bwMode="white">
          <a:xfrm>
            <a:off x="9097604" y="2002688"/>
            <a:ext cx="142809" cy="2387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3222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7072066" y="3090390"/>
            <a:ext cx="380826" cy="3150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574" b="57257"/>
          <a:stretch>
            <a:fillRect/>
          </a:stretch>
        </p:blipFill>
        <p:spPr>
          <a:xfrm>
            <a:off x="3733165" y="1804670"/>
            <a:ext cx="8458835" cy="8153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140" y="3034620"/>
            <a:ext cx="11520000" cy="9253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2407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3349487" y="3105118"/>
            <a:ext cx="761652" cy="3431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262148" y="3105118"/>
            <a:ext cx="742611" cy="3431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2081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5710611" y="2899787"/>
            <a:ext cx="656925" cy="2959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232015" y="2753995"/>
            <a:ext cx="782955" cy="4419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623603" y="2890239"/>
            <a:ext cx="675966" cy="2864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bldLvl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4608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6462743" y="3000955"/>
            <a:ext cx="666446" cy="2955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166942" y="3000955"/>
            <a:ext cx="675966" cy="3146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880661" y="3010490"/>
            <a:ext cx="675966" cy="3050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2122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4996561" y="1999476"/>
            <a:ext cx="5093553" cy="6386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59"/>
          <a:stretch>
            <a:fillRect/>
          </a:stretch>
        </p:blipFill>
        <p:spPr>
          <a:xfrm>
            <a:off x="360045" y="360045"/>
            <a:ext cx="11520170" cy="25984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5444033" y="1645372"/>
            <a:ext cx="4179570" cy="5046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7788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5501157" y="2717012"/>
            <a:ext cx="4265256" cy="3626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16631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390" y="2023065"/>
            <a:ext cx="11520000" cy="28820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>
            <p:custDataLst>
              <p:tags r:id="rId4"/>
            </p:custDataLst>
          </p:nvPr>
        </p:nvSpPr>
        <p:spPr bwMode="white">
          <a:xfrm>
            <a:off x="2266993" y="4189365"/>
            <a:ext cx="171371" cy="2576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>
            <p:custDataLst>
              <p:tags r:id="rId5"/>
            </p:custDataLst>
          </p:nvPr>
        </p:nvSpPr>
        <p:spPr bwMode="white">
          <a:xfrm>
            <a:off x="5675390" y="4179822"/>
            <a:ext cx="238016" cy="2672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>
            <p:custDataLst>
              <p:tags r:id="rId6"/>
            </p:custDataLst>
          </p:nvPr>
        </p:nvSpPr>
        <p:spPr bwMode="white">
          <a:xfrm>
            <a:off x="9036183" y="4179822"/>
            <a:ext cx="247537" cy="2767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COMMONDATA" val="eyJoZGlkIjoiMWU5NTkzNjQ2NzQyNDFkNzhmODUwZGZiNTQ0ZGRhZjM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4</cp:revision>
  <dcterms:created xsi:type="dcterms:W3CDTF">2023-07-20T00:26:00Z</dcterms:created>
  <dcterms:modified xsi:type="dcterms:W3CDTF">2023-07-22T03:19:44Z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2052-12.1.0.15120</vt:lpwstr>
  </property>
</Properties>
</file>