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5" y="3428955"/>
            <a:ext cx="11520000" cy="78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2073874"/>
            <a:ext cx="390347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77586" y="2073874"/>
            <a:ext cx="418909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3719" y="2073874"/>
            <a:ext cx="238015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2073874"/>
            <a:ext cx="418910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73719" y="2673730"/>
            <a:ext cx="238016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96628" y="2673730"/>
            <a:ext cx="161851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62347" y="2673730"/>
            <a:ext cx="399867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18479" y="2673730"/>
            <a:ext cx="238016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73719" y="3264064"/>
            <a:ext cx="238016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58479" y="3264064"/>
            <a:ext cx="228495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33719" y="3264064"/>
            <a:ext cx="228495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37586" y="3264064"/>
            <a:ext cx="428429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892826" y="3854399"/>
            <a:ext cx="418909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958479" y="3854399"/>
            <a:ext cx="228495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833719" y="3854399"/>
            <a:ext cx="247537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537586" y="3854399"/>
            <a:ext cx="238016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4360" y="1551940"/>
            <a:ext cx="257175" cy="16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96363" y="1552776"/>
            <a:ext cx="257057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09125" y="1590675"/>
            <a:ext cx="306070" cy="231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64264" y="2421117"/>
            <a:ext cx="257057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77256" y="2421117"/>
            <a:ext cx="257057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37983" y="2421117"/>
            <a:ext cx="257057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bldLvl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782690"/>
            <a:ext cx="3456000" cy="93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2628220"/>
            <a:ext cx="11520000" cy="177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17054" y="3343239"/>
            <a:ext cx="3646413" cy="9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076717"/>
            <a:ext cx="5074512" cy="92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4962" y="1877559"/>
            <a:ext cx="5207801" cy="23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