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6" r:id="rId5"/>
    <p:sldId id="264" r:id="rId6"/>
    <p:sldId id="263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24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image" Target="../media/image5.png"/><Relationship Id="rId2" Type="http://schemas.openxmlformats.org/officeDocument/2006/relationships/tags" Target="../tags/tag4.xml"/><Relationship Id="rId17" Type="http://schemas.openxmlformats.org/officeDocument/2006/relationships/slideLayout" Target="../slideLayouts/slideLayout2.xml"/><Relationship Id="rId16" Type="http://schemas.openxmlformats.org/officeDocument/2006/relationships/tags" Target="../tags/tag17.xml"/><Relationship Id="rId15" Type="http://schemas.openxmlformats.org/officeDocument/2006/relationships/tags" Target="../tags/tag16.xml"/><Relationship Id="rId14" Type="http://schemas.openxmlformats.org/officeDocument/2006/relationships/tags" Target="../tags/tag15.xml"/><Relationship Id="rId13" Type="http://schemas.openxmlformats.org/officeDocument/2006/relationships/tags" Target="../tags/tag14.xml"/><Relationship Id="rId12" Type="http://schemas.openxmlformats.org/officeDocument/2006/relationships/tags" Target="../tags/tag13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22.xml"/><Relationship Id="rId7" Type="http://schemas.openxmlformats.org/officeDocument/2006/relationships/image" Target="../media/image9.png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image" Target="../media/image8.png"/><Relationship Id="rId2" Type="http://schemas.openxmlformats.org/officeDocument/2006/relationships/tags" Target="../tags/tag18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tags" Target="../tags/tag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22" b="62200"/>
          <a:stretch>
            <a:fillRect/>
          </a:stretch>
        </p:blipFill>
        <p:spPr>
          <a:xfrm>
            <a:off x="2447925" y="2105025"/>
            <a:ext cx="8672195" cy="6502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020" y="3428955"/>
            <a:ext cx="11520000" cy="7989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8642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337900"/>
            <a:ext cx="11520000" cy="38155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>
            <p:custDataLst>
              <p:tags r:id="rId4"/>
            </p:custDataLst>
          </p:nvPr>
        </p:nvSpPr>
        <p:spPr bwMode="white">
          <a:xfrm>
            <a:off x="4054016" y="2244091"/>
            <a:ext cx="238016" cy="2575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>
            <p:custDataLst>
              <p:tags r:id="rId5"/>
            </p:custDataLst>
          </p:nvPr>
        </p:nvSpPr>
        <p:spPr bwMode="white">
          <a:xfrm>
            <a:off x="8738181" y="2244091"/>
            <a:ext cx="228496" cy="2575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6"/>
            </p:custDataLst>
          </p:nvPr>
        </p:nvSpPr>
        <p:spPr bwMode="white">
          <a:xfrm>
            <a:off x="3330446" y="2854577"/>
            <a:ext cx="247537" cy="2575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7"/>
            </p:custDataLst>
          </p:nvPr>
        </p:nvSpPr>
        <p:spPr bwMode="white">
          <a:xfrm>
            <a:off x="7662347" y="2854577"/>
            <a:ext cx="238016" cy="2670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8"/>
            </p:custDataLst>
          </p:nvPr>
        </p:nvSpPr>
        <p:spPr bwMode="white">
          <a:xfrm>
            <a:off x="1616727" y="4085089"/>
            <a:ext cx="238016" cy="2670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9"/>
            </p:custDataLst>
          </p:nvPr>
        </p:nvSpPr>
        <p:spPr bwMode="white">
          <a:xfrm>
            <a:off x="4682380" y="4085089"/>
            <a:ext cx="238016" cy="2670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10"/>
            </p:custDataLst>
          </p:nvPr>
        </p:nvSpPr>
        <p:spPr bwMode="white">
          <a:xfrm>
            <a:off x="6672198" y="4085089"/>
            <a:ext cx="228496" cy="2670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11"/>
            </p:custDataLst>
          </p:nvPr>
        </p:nvSpPr>
        <p:spPr bwMode="white">
          <a:xfrm>
            <a:off x="7928925" y="4094628"/>
            <a:ext cx="228496" cy="2575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12"/>
            </p:custDataLst>
          </p:nvPr>
        </p:nvSpPr>
        <p:spPr bwMode="white">
          <a:xfrm>
            <a:off x="2159404" y="4705115"/>
            <a:ext cx="228495" cy="2575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13"/>
            </p:custDataLst>
          </p:nvPr>
        </p:nvSpPr>
        <p:spPr bwMode="white">
          <a:xfrm>
            <a:off x="4863272" y="4705115"/>
            <a:ext cx="238016" cy="2575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14"/>
            </p:custDataLst>
          </p:nvPr>
        </p:nvSpPr>
        <p:spPr bwMode="white">
          <a:xfrm>
            <a:off x="7386247" y="4705115"/>
            <a:ext cx="238016" cy="2575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15"/>
            </p:custDataLst>
          </p:nvPr>
        </p:nvSpPr>
        <p:spPr bwMode="white">
          <a:xfrm>
            <a:off x="8642975" y="4705115"/>
            <a:ext cx="238015" cy="2575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16"/>
            </p:custDataLst>
          </p:nvPr>
        </p:nvSpPr>
        <p:spPr bwMode="white">
          <a:xfrm>
            <a:off x="9395107" y="4666959"/>
            <a:ext cx="2170710" cy="3433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980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807471" y="1170269"/>
            <a:ext cx="4684165" cy="21924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520198" y="2409505"/>
            <a:ext cx="780694" cy="333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7650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85" y="2175465"/>
            <a:ext cx="11520000" cy="25070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>
            <p:custDataLst>
              <p:tags r:id="rId4"/>
            </p:custDataLst>
          </p:nvPr>
        </p:nvSpPr>
        <p:spPr bwMode="white">
          <a:xfrm>
            <a:off x="1090694" y="3576719"/>
            <a:ext cx="2380165" cy="9532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>
            <p:custDataLst>
              <p:tags r:id="rId5"/>
            </p:custDataLst>
          </p:nvPr>
        </p:nvSpPr>
        <p:spPr bwMode="white">
          <a:xfrm>
            <a:off x="6593636" y="3567187"/>
            <a:ext cx="4360462" cy="9627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7" name="img_167772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85" y="4701495"/>
            <a:ext cx="11520000" cy="18996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>
            <p:custDataLst>
              <p:tags r:id="rId8"/>
            </p:custDataLst>
          </p:nvPr>
        </p:nvSpPr>
        <p:spPr bwMode="white">
          <a:xfrm>
            <a:off x="1109735" y="5417431"/>
            <a:ext cx="4569917" cy="9545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4"/>
          <a:stretch>
            <a:fillRect/>
          </a:stretch>
        </p:blipFill>
        <p:spPr>
          <a:xfrm>
            <a:off x="360045" y="360045"/>
            <a:ext cx="11520170" cy="19685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5672528" y="1274958"/>
            <a:ext cx="238016" cy="2668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576000" y="1274958"/>
            <a:ext cx="228495" cy="2573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538909" y="1932584"/>
            <a:ext cx="390346" cy="2668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COMMONDATA" val="eyJoZGlkIjoiMWU5NTkzNjQ2NzQyNDFkNzhmODUwZGZiNTQ0ZGRhZjM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4</cp:revision>
  <dcterms:created xsi:type="dcterms:W3CDTF">2023-07-20T00:26:00Z</dcterms:created>
  <dcterms:modified xsi:type="dcterms:W3CDTF">2023-07-22T03:01:04Z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2052-12.1.0.15120</vt:lpwstr>
  </property>
</Properties>
</file>