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4" r:id="rId6"/>
    <p:sldId id="263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2" b="62200"/>
          <a:stretch>
            <a:fillRect/>
          </a:stretch>
        </p:blipFill>
        <p:spPr>
          <a:xfrm>
            <a:off x="2447925" y="2105025"/>
            <a:ext cx="8672195" cy="6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10" y="3180035"/>
            <a:ext cx="11520000" cy="888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6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64330" y="2038079"/>
            <a:ext cx="390347" cy="324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30165" y="1939925"/>
            <a:ext cx="428625" cy="422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28396" y="2038079"/>
            <a:ext cx="390347" cy="324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9322" y="2877119"/>
            <a:ext cx="437950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092760" y="2877119"/>
            <a:ext cx="238016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120991" y="2877119"/>
            <a:ext cx="247537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96628" y="2877119"/>
            <a:ext cx="447471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929586" y="2877119"/>
            <a:ext cx="247537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967338" y="2877119"/>
            <a:ext cx="247537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633454" y="2867584"/>
            <a:ext cx="447471" cy="286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775933" y="2877119"/>
            <a:ext cx="247537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804165" y="2877119"/>
            <a:ext cx="247537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69322" y="3754296"/>
            <a:ext cx="437950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092760" y="3754296"/>
            <a:ext cx="247537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3120991" y="3754296"/>
            <a:ext cx="247537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4796628" y="3754296"/>
            <a:ext cx="447471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5929586" y="3754296"/>
            <a:ext cx="247537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6967338" y="3754296"/>
            <a:ext cx="247537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8633454" y="3754296"/>
            <a:ext cx="447471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9775933" y="3754296"/>
            <a:ext cx="247537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0813685" y="3763831"/>
            <a:ext cx="238016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2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02280" y="1360983"/>
            <a:ext cx="228495" cy="238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72859" y="1360983"/>
            <a:ext cx="228495" cy="247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81520" y="1360983"/>
            <a:ext cx="218975" cy="247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42578" y="1360983"/>
            <a:ext cx="218975" cy="238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68925" y="2133171"/>
            <a:ext cx="218975" cy="238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20462" y="2133171"/>
            <a:ext cx="218975" cy="238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81520" y="2133171"/>
            <a:ext cx="218975" cy="238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99768" y="2133171"/>
            <a:ext cx="228495" cy="238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49884" y="2829092"/>
            <a:ext cx="218975" cy="238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749024" y="2867225"/>
            <a:ext cx="228495" cy="238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281520" y="2867225"/>
            <a:ext cx="218975" cy="238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842578" y="2867225"/>
            <a:ext cx="218975" cy="228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4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64360" y="1419225"/>
            <a:ext cx="257175" cy="163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15471" y="1419904"/>
            <a:ext cx="257057" cy="200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47570" y="1419904"/>
            <a:ext cx="266579" cy="200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64264" y="2307932"/>
            <a:ext cx="257057" cy="200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37150" y="2308225"/>
            <a:ext cx="354330" cy="161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76198" y="2307932"/>
            <a:ext cx="257057" cy="200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2947625"/>
            <a:ext cx="11520000" cy="1752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2125754" y="3443000"/>
            <a:ext cx="399867" cy="26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4810580" y="3443000"/>
            <a:ext cx="409388" cy="26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7514448" y="3443000"/>
            <a:ext cx="418909" cy="26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10208795" y="3443000"/>
            <a:ext cx="238016" cy="26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2106712" y="4052692"/>
            <a:ext cx="247537" cy="257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4810580" y="4052692"/>
            <a:ext cx="228495" cy="257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7533489" y="4062219"/>
            <a:ext cx="161852" cy="247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1"/>
            </p:custDataLst>
          </p:nvPr>
        </p:nvSpPr>
        <p:spPr bwMode="white">
          <a:xfrm>
            <a:off x="10208795" y="4052692"/>
            <a:ext cx="238016" cy="26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animBg="1"/>
      <p:bldP spid="9" grpId="0" animBg="1"/>
      <p:bldP spid="10" grpId="0" bldLvl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5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130842" y="2803713"/>
            <a:ext cx="437950" cy="27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34005" y="2774950"/>
            <a:ext cx="315595" cy="30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58942" y="2803713"/>
            <a:ext cx="247537" cy="27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596694" y="2803713"/>
            <a:ext cx="238016" cy="26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415471" y="2775075"/>
            <a:ext cx="390347" cy="343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9"/>
          <a:stretch>
            <a:fillRect/>
          </a:stretch>
        </p:blipFill>
        <p:spPr>
          <a:xfrm>
            <a:off x="796290" y="3509645"/>
            <a:ext cx="11520170" cy="1561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2091054" y="4395516"/>
            <a:ext cx="447471" cy="276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2831465" y="4433570"/>
            <a:ext cx="317500" cy="27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3528674" y="4405042"/>
            <a:ext cx="238016" cy="25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4556906" y="4395516"/>
            <a:ext cx="247537" cy="276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5375683" y="4366938"/>
            <a:ext cx="390347" cy="342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