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22" b="62200"/>
          <a:stretch>
            <a:fillRect/>
          </a:stretch>
        </p:blipFill>
        <p:spPr>
          <a:xfrm>
            <a:off x="2447925" y="2105025"/>
            <a:ext cx="8672195" cy="650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015" y="3258140"/>
            <a:ext cx="11520000" cy="7826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122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454545" y="2018539"/>
            <a:ext cx="390347" cy="257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139371" y="2018539"/>
            <a:ext cx="428429" cy="257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833719" y="2018539"/>
            <a:ext cx="418909" cy="257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547107" y="2018539"/>
            <a:ext cx="418910" cy="257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921388" y="2580918"/>
            <a:ext cx="390347" cy="266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596694" y="2580918"/>
            <a:ext cx="428429" cy="266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291041" y="2580918"/>
            <a:ext cx="418909" cy="266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004429" y="2580918"/>
            <a:ext cx="418909" cy="266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921388" y="3143296"/>
            <a:ext cx="390347" cy="266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596694" y="3143296"/>
            <a:ext cx="428429" cy="266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291041" y="3143296"/>
            <a:ext cx="418909" cy="266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004429" y="3143296"/>
            <a:ext cx="418909" cy="266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68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149884" y="2341909"/>
            <a:ext cx="228495" cy="238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558611" y="2341909"/>
            <a:ext cx="399867" cy="228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024462" y="2370494"/>
            <a:ext cx="390347" cy="238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652165" y="2360966"/>
            <a:ext cx="390347" cy="238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168925" y="2885029"/>
            <a:ext cx="399867" cy="247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577652" y="2885029"/>
            <a:ext cx="390347" cy="238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043504" y="2885029"/>
            <a:ext cx="390347" cy="247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642644" y="2885029"/>
            <a:ext cx="371305" cy="247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149884" y="3437676"/>
            <a:ext cx="352264" cy="238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558611" y="3437676"/>
            <a:ext cx="390347" cy="238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6995900" y="3428148"/>
            <a:ext cx="399867" cy="238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623603" y="3466262"/>
            <a:ext cx="390347" cy="238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247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64330" y="1180584"/>
            <a:ext cx="390347" cy="324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862942" y="1171043"/>
            <a:ext cx="1113917" cy="3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985719" y="1171043"/>
            <a:ext cx="752132" cy="3339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64528" y="1924835"/>
            <a:ext cx="238016" cy="276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092760" y="1924835"/>
            <a:ext cx="247537" cy="276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016264" y="1924835"/>
            <a:ext cx="447471" cy="276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891834" y="1924835"/>
            <a:ext cx="257057" cy="267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929586" y="1924835"/>
            <a:ext cx="247537" cy="276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872132" y="1924835"/>
            <a:ext cx="428429" cy="276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738181" y="1924835"/>
            <a:ext cx="238016" cy="267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775933" y="1924835"/>
            <a:ext cx="247537" cy="276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718479" y="1924835"/>
            <a:ext cx="437950" cy="276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55008" y="2764504"/>
            <a:ext cx="247537" cy="276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2092760" y="2764504"/>
            <a:ext cx="247537" cy="276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3016264" y="2764504"/>
            <a:ext cx="447471" cy="276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4901355" y="2764504"/>
            <a:ext cx="247537" cy="276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5929586" y="2774045"/>
            <a:ext cx="257057" cy="257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6872132" y="2764504"/>
            <a:ext cx="428429" cy="276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8738181" y="2764504"/>
            <a:ext cx="247537" cy="276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9775933" y="2774045"/>
            <a:ext cx="238015" cy="257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10718479" y="2764504"/>
            <a:ext cx="437950" cy="276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496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006413" y="2542651"/>
            <a:ext cx="257057" cy="266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691900" y="2590307"/>
            <a:ext cx="238016" cy="190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348826" y="2542651"/>
            <a:ext cx="247537" cy="266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281851" y="2542651"/>
            <a:ext cx="437950" cy="276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195834" y="2514057"/>
            <a:ext cx="390346" cy="333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53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74012" y="1808341"/>
            <a:ext cx="3589289" cy="2242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2023-07-22T03:14:00Z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