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64" r:id="rId6"/>
    <p:sldId id="263" r:id="rId7"/>
    <p:sldId id="262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5" Type="http://schemas.openxmlformats.org/officeDocument/2006/relationships/slideLayout" Target="../slideLayouts/slideLayout2.xml"/><Relationship Id="rId24" Type="http://schemas.openxmlformats.org/officeDocument/2006/relationships/tags" Target="../tags/tag25.xml"/><Relationship Id="rId23" Type="http://schemas.openxmlformats.org/officeDocument/2006/relationships/tags" Target="../tags/tag24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4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image" Target="../media/image9.png"/><Relationship Id="rId2" Type="http://schemas.openxmlformats.org/officeDocument/2006/relationships/tags" Target="../tags/tag26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2" b="62200"/>
          <a:stretch>
            <a:fillRect/>
          </a:stretch>
        </p:blipFill>
        <p:spPr>
          <a:xfrm>
            <a:off x="2447925" y="2105025"/>
            <a:ext cx="8672195" cy="65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45" y="3228930"/>
            <a:ext cx="11520000" cy="762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035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0" y="1579200"/>
            <a:ext cx="11520000" cy="3220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761489" y="2465281"/>
            <a:ext cx="409388" cy="333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5255572" y="2484336"/>
            <a:ext cx="380826" cy="304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9444663" y="2465281"/>
            <a:ext cx="409388" cy="333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1066481" y="3198918"/>
            <a:ext cx="437950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8"/>
            </p:custDataLst>
          </p:nvPr>
        </p:nvSpPr>
        <p:spPr bwMode="white">
          <a:xfrm>
            <a:off x="2199440" y="3198918"/>
            <a:ext cx="247537" cy="27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9"/>
            </p:custDataLst>
          </p:nvPr>
        </p:nvSpPr>
        <p:spPr bwMode="white">
          <a:xfrm>
            <a:off x="3227671" y="3198918"/>
            <a:ext cx="238016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10"/>
            </p:custDataLst>
          </p:nvPr>
        </p:nvSpPr>
        <p:spPr bwMode="white">
          <a:xfrm>
            <a:off x="4912828" y="3198918"/>
            <a:ext cx="437950" cy="27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1"/>
            </p:custDataLst>
          </p:nvPr>
        </p:nvSpPr>
        <p:spPr bwMode="white">
          <a:xfrm>
            <a:off x="6036266" y="3198918"/>
            <a:ext cx="238016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2"/>
            </p:custDataLst>
          </p:nvPr>
        </p:nvSpPr>
        <p:spPr bwMode="white">
          <a:xfrm>
            <a:off x="7064498" y="3198918"/>
            <a:ext cx="257057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3"/>
            </p:custDataLst>
          </p:nvPr>
        </p:nvSpPr>
        <p:spPr bwMode="white">
          <a:xfrm>
            <a:off x="8749655" y="3198918"/>
            <a:ext cx="437950" cy="27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4"/>
            </p:custDataLst>
          </p:nvPr>
        </p:nvSpPr>
        <p:spPr bwMode="white">
          <a:xfrm>
            <a:off x="9882613" y="3198918"/>
            <a:ext cx="247537" cy="27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5"/>
            </p:custDataLst>
          </p:nvPr>
        </p:nvSpPr>
        <p:spPr bwMode="white">
          <a:xfrm>
            <a:off x="10910845" y="3198918"/>
            <a:ext cx="238016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6"/>
            </p:custDataLst>
          </p:nvPr>
        </p:nvSpPr>
        <p:spPr bwMode="white">
          <a:xfrm>
            <a:off x="1066481" y="4151694"/>
            <a:ext cx="437950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7"/>
            </p:custDataLst>
          </p:nvPr>
        </p:nvSpPr>
        <p:spPr bwMode="white">
          <a:xfrm>
            <a:off x="2199440" y="4161222"/>
            <a:ext cx="238016" cy="257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8"/>
            </p:custDataLst>
          </p:nvPr>
        </p:nvSpPr>
        <p:spPr bwMode="white">
          <a:xfrm>
            <a:off x="3227671" y="4151694"/>
            <a:ext cx="247537" cy="27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9"/>
            </p:custDataLst>
          </p:nvPr>
        </p:nvSpPr>
        <p:spPr bwMode="white">
          <a:xfrm>
            <a:off x="4912828" y="4151694"/>
            <a:ext cx="437950" cy="27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20"/>
            </p:custDataLst>
          </p:nvPr>
        </p:nvSpPr>
        <p:spPr bwMode="white">
          <a:xfrm>
            <a:off x="6036266" y="4161222"/>
            <a:ext cx="257057" cy="257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21"/>
            </p:custDataLst>
          </p:nvPr>
        </p:nvSpPr>
        <p:spPr bwMode="white">
          <a:xfrm>
            <a:off x="7074018" y="4161222"/>
            <a:ext cx="238016" cy="257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22"/>
            </p:custDataLst>
          </p:nvPr>
        </p:nvSpPr>
        <p:spPr bwMode="white">
          <a:xfrm>
            <a:off x="8749655" y="4151694"/>
            <a:ext cx="437950" cy="27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23"/>
            </p:custDataLst>
          </p:nvPr>
        </p:nvSpPr>
        <p:spPr bwMode="white">
          <a:xfrm>
            <a:off x="9882613" y="4161222"/>
            <a:ext cx="238015" cy="257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24"/>
            </p:custDataLst>
          </p:nvPr>
        </p:nvSpPr>
        <p:spPr bwMode="white">
          <a:xfrm>
            <a:off x="10920365" y="4161222"/>
            <a:ext cx="238016" cy="266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19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73719" y="1295743"/>
            <a:ext cx="228495" cy="257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68066" y="1295743"/>
            <a:ext cx="238016" cy="257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81454" y="1295743"/>
            <a:ext cx="228496" cy="257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75801" y="1295743"/>
            <a:ext cx="238016" cy="257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73719" y="1973679"/>
            <a:ext cx="228495" cy="257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77586" y="1973679"/>
            <a:ext cx="238016" cy="257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71933" y="1973679"/>
            <a:ext cx="247537" cy="257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85322" y="1973679"/>
            <a:ext cx="228495" cy="257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0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767735" y="1419513"/>
            <a:ext cx="247537" cy="267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05487" y="1419513"/>
            <a:ext cx="247537" cy="276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38512" y="1419513"/>
            <a:ext cx="437950" cy="267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76264" y="1419513"/>
            <a:ext cx="428429" cy="267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09223" y="1419513"/>
            <a:ext cx="247537" cy="276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937454" y="1419513"/>
            <a:ext cx="238016" cy="267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777256" y="2374030"/>
            <a:ext cx="238016" cy="276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805487" y="2383575"/>
            <a:ext cx="238016" cy="257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738512" y="2374030"/>
            <a:ext cx="437950" cy="267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776264" y="2374030"/>
            <a:ext cx="428429" cy="267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909223" y="2383575"/>
            <a:ext cx="238016" cy="257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937454" y="2374030"/>
            <a:ext cx="247537" cy="276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15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2463120"/>
            <a:ext cx="11520000" cy="1671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223983" y="3475473"/>
            <a:ext cx="447471" cy="26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1927225" y="3446780"/>
            <a:ext cx="334645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2671123" y="3475473"/>
            <a:ext cx="238016" cy="26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3708875" y="3475473"/>
            <a:ext cx="247537" cy="26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8"/>
            </p:custDataLst>
          </p:nvPr>
        </p:nvSpPr>
        <p:spPr bwMode="white">
          <a:xfrm>
            <a:off x="4518132" y="3446821"/>
            <a:ext cx="390347" cy="334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9"/>
            </p:custDataLst>
          </p:nvPr>
        </p:nvSpPr>
        <p:spPr bwMode="white">
          <a:xfrm>
            <a:off x="6898297" y="3475473"/>
            <a:ext cx="437950" cy="26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10"/>
            </p:custDataLst>
          </p:nvPr>
        </p:nvSpPr>
        <p:spPr bwMode="white">
          <a:xfrm>
            <a:off x="7592060" y="3475355"/>
            <a:ext cx="334645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1"/>
            </p:custDataLst>
          </p:nvPr>
        </p:nvSpPr>
        <p:spPr bwMode="white">
          <a:xfrm>
            <a:off x="8335917" y="3475473"/>
            <a:ext cx="247537" cy="26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2"/>
            </p:custDataLst>
          </p:nvPr>
        </p:nvSpPr>
        <p:spPr bwMode="white">
          <a:xfrm>
            <a:off x="9373669" y="3475473"/>
            <a:ext cx="238016" cy="26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3"/>
            </p:custDataLst>
          </p:nvPr>
        </p:nvSpPr>
        <p:spPr bwMode="white">
          <a:xfrm>
            <a:off x="10182925" y="3446821"/>
            <a:ext cx="390347" cy="334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7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73851" y="2659218"/>
            <a:ext cx="437950" cy="276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04745" y="2697480"/>
            <a:ext cx="307340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11471" y="2668759"/>
            <a:ext cx="238016" cy="257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149223" y="2668759"/>
            <a:ext cx="238016" cy="26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958479" y="2640138"/>
            <a:ext cx="390347" cy="333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COMMONDATA" val="eyJoZGlkIjoiMWU5NTkzNjQ2NzQyNDFkNzhmODUwZGZiNTQ0ZGRhZjM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2023-07-22T03:12:52Z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