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2" r:id="rId5"/>
    <p:sldId id="270" r:id="rId6"/>
    <p:sldId id="269" r:id="rId7"/>
    <p:sldId id="268" r:id="rId8"/>
    <p:sldId id="267" r:id="rId9"/>
    <p:sldId id="265" r:id="rId10"/>
    <p:sldId id="263" r:id="rId11"/>
    <p:sldId id="262" r:id="rId12"/>
    <p:sldId id="260" r:id="rId13"/>
    <p:sldId id="258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9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3" Type="http://schemas.openxmlformats.org/officeDocument/2006/relationships/image" Target="../media/image15.png"/><Relationship Id="rId2" Type="http://schemas.openxmlformats.org/officeDocument/2006/relationships/tags" Target="../tags/tag26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tags" Target="../tags/tag2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0.png"/><Relationship Id="rId2" Type="http://schemas.openxmlformats.org/officeDocument/2006/relationships/tags" Target="../tags/tag11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tags" Target="../tags/tag20.xml"/><Relationship Id="rId11" Type="http://schemas.openxmlformats.org/officeDocument/2006/relationships/tags" Target="../tags/tag19.xml"/><Relationship Id="rId10" Type="http://schemas.openxmlformats.org/officeDocument/2006/relationships/tags" Target="../tags/tag18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3" Type="http://schemas.openxmlformats.org/officeDocument/2006/relationships/image" Target="../media/image12.png"/><Relationship Id="rId2" Type="http://schemas.openxmlformats.org/officeDocument/2006/relationships/tags" Target="../tags/tag24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36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90" y="2502490"/>
            <a:ext cx="11520000" cy="2392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349743" y="3846689"/>
            <a:ext cx="4722247" cy="9628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09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55074" y="1160062"/>
            <a:ext cx="6159867" cy="952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2" b="62200"/>
          <a:stretch>
            <a:fillRect/>
          </a:stretch>
        </p:blipFill>
        <p:spPr>
          <a:xfrm>
            <a:off x="2447925" y="2105025"/>
            <a:ext cx="8672195" cy="65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80" y="3093040"/>
            <a:ext cx="11520000" cy="815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9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263471" y="1294060"/>
            <a:ext cx="390347" cy="324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28595" y="1303591"/>
            <a:ext cx="390347" cy="324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01355" y="1961246"/>
            <a:ext cx="390347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32859" y="1961246"/>
            <a:ext cx="228496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11338" y="2580776"/>
            <a:ext cx="418909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86247" y="2580776"/>
            <a:ext cx="238016" cy="266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95" y="3083515"/>
            <a:ext cx="11520000" cy="1907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4604518" y="3264753"/>
            <a:ext cx="399867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5"/>
            </p:custDataLst>
          </p:nvPr>
        </p:nvSpPr>
        <p:spPr bwMode="white">
          <a:xfrm>
            <a:off x="8279493" y="3264753"/>
            <a:ext cx="409388" cy="26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6"/>
            </p:custDataLst>
          </p:nvPr>
        </p:nvSpPr>
        <p:spPr bwMode="white">
          <a:xfrm>
            <a:off x="1786402" y="3884778"/>
            <a:ext cx="238016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7"/>
            </p:custDataLst>
          </p:nvPr>
        </p:nvSpPr>
        <p:spPr bwMode="white">
          <a:xfrm>
            <a:off x="7013245" y="3884778"/>
            <a:ext cx="238016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8"/>
            </p:custDataLst>
          </p:nvPr>
        </p:nvSpPr>
        <p:spPr bwMode="white">
          <a:xfrm>
            <a:off x="1795923" y="4495265"/>
            <a:ext cx="418909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9"/>
            </p:custDataLst>
          </p:nvPr>
        </p:nvSpPr>
        <p:spPr bwMode="white">
          <a:xfrm>
            <a:off x="6480088" y="4495265"/>
            <a:ext cx="418909" cy="25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80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16595" y="1321777"/>
            <a:ext cx="266578" cy="199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529388" y="1321777"/>
            <a:ext cx="257057" cy="199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016760" y="2207260"/>
            <a:ext cx="266700" cy="161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72066" y="2207374"/>
            <a:ext cx="257057" cy="199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bldLvl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86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40561" y="1188874"/>
            <a:ext cx="399867" cy="323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87107" y="1188874"/>
            <a:ext cx="761652" cy="323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85917" y="1179347"/>
            <a:ext cx="399867" cy="333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40561" y="1808148"/>
            <a:ext cx="390347" cy="323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87107" y="1817676"/>
            <a:ext cx="399867" cy="304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09487" y="1789094"/>
            <a:ext cx="1113918" cy="3525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97610" y="2427605"/>
            <a:ext cx="429895" cy="337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787265" y="2408555"/>
            <a:ext cx="399415" cy="424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109487" y="2408368"/>
            <a:ext cx="1113918" cy="342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21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92826" y="1237959"/>
            <a:ext cx="418909" cy="267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68066" y="1247502"/>
            <a:ext cx="238016" cy="25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00561" y="1237959"/>
            <a:ext cx="238016" cy="267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85322" y="1237959"/>
            <a:ext cx="238015" cy="267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073719" y="1858256"/>
            <a:ext cx="238016" cy="267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68066" y="1858256"/>
            <a:ext cx="418909" cy="25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00561" y="1858256"/>
            <a:ext cx="238016" cy="267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356694" y="1858256"/>
            <a:ext cx="238016" cy="267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892826" y="2469010"/>
            <a:ext cx="428429" cy="25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777586" y="2469010"/>
            <a:ext cx="238016" cy="267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119669" y="2469010"/>
            <a:ext cx="418910" cy="267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204363" y="2469010"/>
            <a:ext cx="399867" cy="25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073719" y="3079764"/>
            <a:ext cx="228495" cy="25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4596694" y="3079764"/>
            <a:ext cx="418909" cy="267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300561" y="3079764"/>
            <a:ext cx="238016" cy="267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385256" y="3079764"/>
            <a:ext cx="342743" cy="25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892826" y="3700062"/>
            <a:ext cx="428429" cy="25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4768066" y="3700062"/>
            <a:ext cx="418909" cy="25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7148231" y="3700062"/>
            <a:ext cx="152330" cy="25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10185322" y="3700062"/>
            <a:ext cx="409388" cy="257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1"/>
          <a:stretch>
            <a:fillRect/>
          </a:stretch>
        </p:blipFill>
        <p:spPr>
          <a:xfrm>
            <a:off x="360045" y="360045"/>
            <a:ext cx="11520170" cy="2714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767735" y="1523773"/>
            <a:ext cx="247537" cy="27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95966" y="1523773"/>
            <a:ext cx="247537" cy="26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38512" y="1523773"/>
            <a:ext cx="437950" cy="27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61950" y="1523773"/>
            <a:ext cx="247537" cy="26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99702" y="1523773"/>
            <a:ext cx="238016" cy="27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832727" y="1523773"/>
            <a:ext cx="437950" cy="27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672528" y="2420451"/>
            <a:ext cx="437950" cy="27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805487" y="2420451"/>
            <a:ext cx="238016" cy="27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833719" y="2420451"/>
            <a:ext cx="238015" cy="26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766743" y="2410912"/>
            <a:ext cx="437950" cy="286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899702" y="2420451"/>
            <a:ext cx="238016" cy="26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937454" y="2420451"/>
            <a:ext cx="238016" cy="27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5" y="3428955"/>
            <a:ext cx="11520000" cy="2070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5328736" y="3829760"/>
            <a:ext cx="247537" cy="27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5"/>
            </p:custDataLst>
          </p:nvPr>
        </p:nvSpPr>
        <p:spPr bwMode="white">
          <a:xfrm>
            <a:off x="6356967" y="3829760"/>
            <a:ext cx="247537" cy="27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6"/>
            </p:custDataLst>
          </p:nvPr>
        </p:nvSpPr>
        <p:spPr bwMode="white">
          <a:xfrm>
            <a:off x="7328075" y="3829760"/>
            <a:ext cx="409388" cy="27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7"/>
            </p:custDataLst>
          </p:nvPr>
        </p:nvSpPr>
        <p:spPr bwMode="white">
          <a:xfrm>
            <a:off x="8422951" y="3829760"/>
            <a:ext cx="247537" cy="27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8"/>
            </p:custDataLst>
          </p:nvPr>
        </p:nvSpPr>
        <p:spPr bwMode="white">
          <a:xfrm>
            <a:off x="9460703" y="3829760"/>
            <a:ext cx="247537" cy="27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9"/>
            </p:custDataLst>
          </p:nvPr>
        </p:nvSpPr>
        <p:spPr bwMode="white">
          <a:xfrm>
            <a:off x="10422290" y="3829760"/>
            <a:ext cx="409388" cy="27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10"/>
            </p:custDataLst>
          </p:nvPr>
        </p:nvSpPr>
        <p:spPr bwMode="white">
          <a:xfrm>
            <a:off x="5262091" y="4726801"/>
            <a:ext cx="409388" cy="27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11"/>
            </p:custDataLst>
          </p:nvPr>
        </p:nvSpPr>
        <p:spPr bwMode="white">
          <a:xfrm>
            <a:off x="6366488" y="4726801"/>
            <a:ext cx="238016" cy="27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12"/>
            </p:custDataLst>
          </p:nvPr>
        </p:nvSpPr>
        <p:spPr bwMode="white">
          <a:xfrm>
            <a:off x="7394719" y="4726801"/>
            <a:ext cx="247537" cy="27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13"/>
            </p:custDataLst>
          </p:nvPr>
        </p:nvSpPr>
        <p:spPr bwMode="white">
          <a:xfrm>
            <a:off x="8356306" y="4726801"/>
            <a:ext cx="409388" cy="27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14"/>
            </p:custDataLst>
          </p:nvPr>
        </p:nvSpPr>
        <p:spPr bwMode="white">
          <a:xfrm>
            <a:off x="9460703" y="4726801"/>
            <a:ext cx="247537" cy="27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>
            <p:custDataLst>
              <p:tags r:id="rId15"/>
            </p:custDataLst>
          </p:nvPr>
        </p:nvSpPr>
        <p:spPr bwMode="white">
          <a:xfrm>
            <a:off x="10498455" y="4726801"/>
            <a:ext cx="238016" cy="27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7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64462" y="1751756"/>
            <a:ext cx="4179570" cy="953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50" y="3105740"/>
            <a:ext cx="11520000" cy="3167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236100" y="4479547"/>
            <a:ext cx="6340760" cy="954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56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88429" y="1638250"/>
            <a:ext cx="4722247" cy="9539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34380" y="1666868"/>
            <a:ext cx="790214" cy="276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