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34"/>
          <a:stretch>
            <a:fillRect/>
          </a:stretch>
        </p:blipFill>
        <p:spPr>
          <a:xfrm>
            <a:off x="3199765" y="3180715"/>
            <a:ext cx="4477385" cy="929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34" b="58999"/>
          <a:stretch>
            <a:fillRect/>
          </a:stretch>
        </p:blipFill>
        <p:spPr>
          <a:xfrm>
            <a:off x="3199765" y="2098040"/>
            <a:ext cx="8129270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9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21388" y="3143193"/>
            <a:ext cx="352264" cy="333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96231" y="3190851"/>
            <a:ext cx="247537" cy="200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85388" y="3190851"/>
            <a:ext cx="247537" cy="200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9000"/>
            <a:ext cx="11520000" cy="1940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721454" y="3913260"/>
            <a:ext cx="399867" cy="344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7300561" y="3941936"/>
            <a:ext cx="228496" cy="26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84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25454" y="531699"/>
            <a:ext cx="238016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95305" y="531699"/>
            <a:ext cx="228495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20264" y="1151724"/>
            <a:ext cx="228495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47650"/>
            <a:ext cx="11520000" cy="2829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9090446" y="4090664"/>
            <a:ext cx="218975" cy="23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8728661" y="4909849"/>
            <a:ext cx="285619" cy="219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2578314" y="5071781"/>
            <a:ext cx="295140" cy="161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6557950" y="5024154"/>
            <a:ext cx="314181" cy="228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10147239" y="5338492"/>
            <a:ext cx="304661" cy="190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4910876" y="5490899"/>
            <a:ext cx="218975" cy="24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1454876" y="5614729"/>
            <a:ext cx="218975" cy="23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0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73835" y="1906270"/>
            <a:ext cx="2234565" cy="112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96355" y="2138680"/>
            <a:ext cx="2843530" cy="716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70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195504" y="1714711"/>
            <a:ext cx="238015" cy="228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2023-07-22T02:41:45Z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