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3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7.png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34" b="58999"/>
          <a:stretch>
            <a:fillRect/>
          </a:stretch>
        </p:blipFill>
        <p:spPr>
          <a:xfrm>
            <a:off x="3887470" y="2288540"/>
            <a:ext cx="8129270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90" r="29434"/>
          <a:stretch>
            <a:fillRect/>
          </a:stretch>
        </p:blipFill>
        <p:spPr>
          <a:xfrm>
            <a:off x="290830" y="3429000"/>
            <a:ext cx="8129270" cy="786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6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97752" y="3175460"/>
            <a:ext cx="352264" cy="334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01884" y="3223180"/>
            <a:ext cx="238016" cy="200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34644" y="3223180"/>
            <a:ext cx="247537" cy="200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81652" y="3223180"/>
            <a:ext cx="247537" cy="200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71537" y="3223180"/>
            <a:ext cx="238016" cy="200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90049" y="3175460"/>
            <a:ext cx="352263" cy="334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6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40628" y="2308112"/>
            <a:ext cx="238016" cy="267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44495" y="2317662"/>
            <a:ext cx="238016" cy="257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24462" y="2308112"/>
            <a:ext cx="228495" cy="267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23471" y="2308112"/>
            <a:ext cx="399867" cy="267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1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95980" y="1924050"/>
            <a:ext cx="1745615" cy="68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57487" y="2154994"/>
            <a:ext cx="152330" cy="238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2612345"/>
            <a:ext cx="11520000" cy="2111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6927537" y="3615590"/>
            <a:ext cx="228496" cy="248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2653030" y="3729990"/>
            <a:ext cx="1275715" cy="679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6956099" y="3892677"/>
            <a:ext cx="980628" cy="315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4723720"/>
            <a:ext cx="11520000" cy="1989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6613355" y="4857615"/>
            <a:ext cx="238016" cy="267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0"/>
            </p:custDataLst>
          </p:nvPr>
        </p:nvSpPr>
        <p:spPr bwMode="white">
          <a:xfrm>
            <a:off x="4716145" y="5565140"/>
            <a:ext cx="1973580" cy="1148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1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568793" y="2509357"/>
            <a:ext cx="228495" cy="257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33785" y="2509357"/>
            <a:ext cx="238016" cy="257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2023-07-22T02:49:56Z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