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3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405" y="2957150"/>
            <a:ext cx="11520000" cy="7337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71" b="58469"/>
          <a:stretch>
            <a:fillRect/>
          </a:stretch>
        </p:blipFill>
        <p:spPr>
          <a:xfrm>
            <a:off x="3092450" y="1600835"/>
            <a:ext cx="8505190" cy="795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66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588165" y="2381580"/>
            <a:ext cx="238016" cy="267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968000" y="2372044"/>
            <a:ext cx="238016" cy="276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347834" y="2381580"/>
            <a:ext cx="238016" cy="267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45487" y="3363763"/>
            <a:ext cx="247537" cy="276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425322" y="3363763"/>
            <a:ext cx="247537" cy="276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805157" y="3363763"/>
            <a:ext cx="228495" cy="267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833388" y="3363763"/>
            <a:ext cx="247537" cy="276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013950" y="3344692"/>
            <a:ext cx="1542347" cy="343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74580"/>
            <a:ext cx="11520000" cy="39092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378380" y="2806205"/>
            <a:ext cx="380826" cy="314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537917" y="2806205"/>
            <a:ext cx="390347" cy="314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57580"/>
            <a:ext cx="11520000" cy="3000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1273983" y="5591060"/>
            <a:ext cx="2903801" cy="1047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727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16991" y="1227189"/>
            <a:ext cx="2170710" cy="343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97950" y="1941906"/>
            <a:ext cx="2561057" cy="333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51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07471" y="1254981"/>
            <a:ext cx="4541355" cy="1056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2023-07-21T17:52:11Z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