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6" r:id="rId5"/>
    <p:sldId id="264" r:id="rId6"/>
    <p:sldId id="263" r:id="rId7"/>
    <p:sldId id="261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9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image" Target="../media/image8.png"/><Relationship Id="rId2" Type="http://schemas.openxmlformats.org/officeDocument/2006/relationships/tags" Target="../tags/tag7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image" Target="../media/image10.png"/><Relationship Id="rId2" Type="http://schemas.openxmlformats.org/officeDocument/2006/relationships/tags" Target="../tags/tag1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tags" Target="../tags/tag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330" y="3267665"/>
            <a:ext cx="11520000" cy="8071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71" b="58469"/>
          <a:stretch>
            <a:fillRect/>
          </a:stretch>
        </p:blipFill>
        <p:spPr>
          <a:xfrm>
            <a:off x="2745740" y="1600835"/>
            <a:ext cx="8505190" cy="795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477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4168264" y="1924922"/>
            <a:ext cx="2551537" cy="3339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491636" y="2497455"/>
            <a:ext cx="371305" cy="2576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976528" y="2497455"/>
            <a:ext cx="238016" cy="2671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975867" y="2497455"/>
            <a:ext cx="247537" cy="2576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993980"/>
            <a:ext cx="11520000" cy="24254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4"/>
            </p:custDataLst>
          </p:nvPr>
        </p:nvSpPr>
        <p:spPr bwMode="white">
          <a:xfrm>
            <a:off x="5501157" y="4216267"/>
            <a:ext cx="228495" cy="2578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5"/>
            </p:custDataLst>
          </p:nvPr>
        </p:nvSpPr>
        <p:spPr bwMode="white">
          <a:xfrm>
            <a:off x="5101289" y="4894255"/>
            <a:ext cx="238016" cy="267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6"/>
            </p:custDataLst>
          </p:nvPr>
        </p:nvSpPr>
        <p:spPr bwMode="white">
          <a:xfrm>
            <a:off x="6139041" y="4903804"/>
            <a:ext cx="238016" cy="267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475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081256" y="1915017"/>
            <a:ext cx="257058" cy="2575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453884" y="2592356"/>
            <a:ext cx="238016" cy="276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482115" y="2601896"/>
            <a:ext cx="257057" cy="2671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985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396099" y="1809424"/>
            <a:ext cx="238016" cy="2574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377719" y="2486457"/>
            <a:ext cx="247537" cy="2765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415471" y="2486457"/>
            <a:ext cx="238016" cy="2765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443702" y="2486457"/>
            <a:ext cx="247537" cy="2765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60" y="3428955"/>
            <a:ext cx="11520000" cy="14022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4"/>
            </p:custDataLst>
          </p:nvPr>
        </p:nvSpPr>
        <p:spPr bwMode="white">
          <a:xfrm>
            <a:off x="6308046" y="3552967"/>
            <a:ext cx="238016" cy="267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5"/>
            </p:custDataLst>
          </p:nvPr>
        </p:nvSpPr>
        <p:spPr bwMode="white">
          <a:xfrm>
            <a:off x="4289666" y="4230265"/>
            <a:ext cx="238016" cy="276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6"/>
            </p:custDataLst>
          </p:nvPr>
        </p:nvSpPr>
        <p:spPr bwMode="white">
          <a:xfrm>
            <a:off x="5317898" y="4230265"/>
            <a:ext cx="247537" cy="276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7"/>
            </p:custDataLst>
          </p:nvPr>
        </p:nvSpPr>
        <p:spPr bwMode="white">
          <a:xfrm>
            <a:off x="6355650" y="4230265"/>
            <a:ext cx="247537" cy="276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912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29"/>
          <a:stretch>
            <a:fillRect/>
          </a:stretch>
        </p:blipFill>
        <p:spPr>
          <a:xfrm>
            <a:off x="611505" y="2705735"/>
            <a:ext cx="11520170" cy="19678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3029707" y="2886879"/>
            <a:ext cx="228495" cy="2574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5"/>
            </p:custDataLst>
          </p:nvPr>
        </p:nvSpPr>
        <p:spPr bwMode="white">
          <a:xfrm>
            <a:off x="7894765" y="3430446"/>
            <a:ext cx="238015" cy="267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6"/>
            </p:custDataLst>
          </p:nvPr>
        </p:nvSpPr>
        <p:spPr bwMode="white">
          <a:xfrm>
            <a:off x="4096021" y="4117058"/>
            <a:ext cx="399867" cy="267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7"/>
            </p:custDataLst>
          </p:nvPr>
        </p:nvSpPr>
        <p:spPr bwMode="white">
          <a:xfrm>
            <a:off x="5190898" y="4126594"/>
            <a:ext cx="257057" cy="2574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8"/>
            </p:custDataLst>
          </p:nvPr>
        </p:nvSpPr>
        <p:spPr bwMode="white">
          <a:xfrm>
            <a:off x="6228650" y="4117058"/>
            <a:ext cx="247537" cy="2765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COMMONDATA" val="eyJoZGlkIjoiMWU5NTkzNjQ2NzQyNDFkNzhmODUwZGZiNTQ0ZGRhZj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2023-07-20T00:26:00Z</dcterms:created>
  <dcterms:modified xsi:type="dcterms:W3CDTF">2023-07-21T17:56:50Z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