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5" y="2919050"/>
            <a:ext cx="11520000" cy="758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71" b="58469"/>
          <a:stretch>
            <a:fillRect/>
          </a:stretch>
        </p:blipFill>
        <p:spPr>
          <a:xfrm>
            <a:off x="2745740" y="1600835"/>
            <a:ext cx="8505190" cy="79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72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034314" y="1903543"/>
            <a:ext cx="247537" cy="257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34314" y="2399002"/>
            <a:ext cx="238016" cy="257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57150"/>
            <a:ext cx="11520000" cy="2348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8024132" y="4427052"/>
            <a:ext cx="228495" cy="267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6938776" y="4932927"/>
            <a:ext cx="228495" cy="25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99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234909" y="1629160"/>
            <a:ext cx="238016" cy="25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33719" y="1619617"/>
            <a:ext cx="247537" cy="25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10743" y="2125373"/>
            <a:ext cx="257057" cy="25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43239" y="2125373"/>
            <a:ext cx="228495" cy="25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2831420"/>
            <a:ext cx="11520000" cy="2091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2144795" y="4072777"/>
            <a:ext cx="409388" cy="257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5191407" y="4072777"/>
            <a:ext cx="257057" cy="257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9171043" y="4072777"/>
            <a:ext cx="228495" cy="257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2144795" y="4569320"/>
            <a:ext cx="409388" cy="267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8257060" y="4569320"/>
            <a:ext cx="257057" cy="257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6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882975" y="1722236"/>
            <a:ext cx="238016" cy="266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44165" y="1722236"/>
            <a:ext cx="238016" cy="266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48033" y="1722236"/>
            <a:ext cx="238016" cy="266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07140" y="2217595"/>
            <a:ext cx="228495" cy="266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20595" y="2217595"/>
            <a:ext cx="238016" cy="266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67140" y="2217595"/>
            <a:ext cx="238015" cy="266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807140" y="2722480"/>
            <a:ext cx="228495" cy="266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405950" y="2722480"/>
            <a:ext cx="238016" cy="266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928925" y="2722480"/>
            <a:ext cx="238016" cy="266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6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93725" y="1819275"/>
            <a:ext cx="5401945" cy="256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726690" y="3661410"/>
            <a:ext cx="5401945" cy="256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