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90" y="2938100"/>
            <a:ext cx="11520000" cy="79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3106420" y="1506220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6314" y="2952571"/>
            <a:ext cx="8873256" cy="514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5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07008" y="2284477"/>
            <a:ext cx="380826" cy="31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15669" y="2294005"/>
            <a:ext cx="380826" cy="304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33851" y="2284477"/>
            <a:ext cx="380826" cy="31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52033" y="2284477"/>
            <a:ext cx="380826" cy="314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7980"/>
            <a:ext cx="11520000" cy="209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892826" y="4183772"/>
            <a:ext cx="247537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958479" y="4183772"/>
            <a:ext cx="228495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9099966" y="4183772"/>
            <a:ext cx="238016" cy="267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1350148" y="4833098"/>
            <a:ext cx="247537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5491636" y="4833098"/>
            <a:ext cx="247537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9099966" y="4833098"/>
            <a:ext cx="238016" cy="25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0016" y="3126200"/>
            <a:ext cx="247537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25983" y="3164355"/>
            <a:ext cx="257057" cy="2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92429" y="3116661"/>
            <a:ext cx="247537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0181" y="3116661"/>
            <a:ext cx="247537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0082" y="3116661"/>
            <a:ext cx="238015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86049" y="3173893"/>
            <a:ext cx="247537" cy="19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52495" y="3116661"/>
            <a:ext cx="238016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14082" y="3116661"/>
            <a:ext cx="399867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1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6542" y="1973946"/>
            <a:ext cx="3589289" cy="2480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