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45" y="3315925"/>
            <a:ext cx="11520000" cy="721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0"/>
          <a:stretch>
            <a:fillRect/>
          </a:stretch>
        </p:blipFill>
        <p:spPr>
          <a:xfrm>
            <a:off x="3251835" y="1351280"/>
            <a:ext cx="4911090" cy="115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0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16859" y="2980426"/>
            <a:ext cx="228495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35636" y="2980426"/>
            <a:ext cx="361785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11537" y="2980426"/>
            <a:ext cx="371305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77917" y="2980426"/>
            <a:ext cx="380826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57752" y="2980426"/>
            <a:ext cx="361785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14611" y="2980426"/>
            <a:ext cx="361785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90512" y="2980426"/>
            <a:ext cx="390347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66413" y="2980426"/>
            <a:ext cx="390347" cy="238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1970"/>
            <a:ext cx="11520000" cy="241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864264" y="4472980"/>
            <a:ext cx="257057" cy="200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5596363" y="4511199"/>
            <a:ext cx="257057" cy="47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5596363" y="4587636"/>
            <a:ext cx="257057" cy="47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9337983" y="4472980"/>
            <a:ext cx="257057" cy="200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1864264" y="5332898"/>
            <a:ext cx="257057" cy="21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5596363" y="5332898"/>
            <a:ext cx="257057" cy="21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9337983" y="5332898"/>
            <a:ext cx="257057" cy="21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81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54545" y="1198306"/>
            <a:ext cx="390347" cy="26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96165" y="1198306"/>
            <a:ext cx="390347" cy="26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28264" y="1198306"/>
            <a:ext cx="390346" cy="2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25983" y="1779405"/>
            <a:ext cx="238016" cy="26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67603" y="1779405"/>
            <a:ext cx="428429" cy="2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99702" y="1779405"/>
            <a:ext cx="228495" cy="2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269445"/>
            <a:ext cx="11520000" cy="3530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240332" y="4358936"/>
            <a:ext cx="3456000" cy="935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6914646" y="4358936"/>
            <a:ext cx="2380164" cy="925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757884" y="2155266"/>
            <a:ext cx="2922841" cy="92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0" y="3119710"/>
            <a:ext cx="11520000" cy="238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737798" y="4483766"/>
            <a:ext cx="3475041" cy="934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