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2" r:id="rId5"/>
    <p:sldId id="270" r:id="rId6"/>
    <p:sldId id="269" r:id="rId7"/>
    <p:sldId id="268" r:id="rId8"/>
    <p:sldId id="266" r:id="rId9"/>
    <p:sldId id="265" r:id="rId10"/>
    <p:sldId id="263" r:id="rId11"/>
    <p:sldId id="261" r:id="rId12"/>
    <p:sldId id="25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12.png"/><Relationship Id="rId2" Type="http://schemas.openxmlformats.org/officeDocument/2006/relationships/tags" Target="../tags/tag16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10148" y="1791863"/>
            <a:ext cx="3094214" cy="925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0" y="3587705"/>
            <a:ext cx="11520000" cy="177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36100" y="4302724"/>
            <a:ext cx="4350942" cy="934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10" y="3014935"/>
            <a:ext cx="11520000" cy="82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3251835" y="1351280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405289" y="1856615"/>
            <a:ext cx="1570909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51900" y="1856615"/>
            <a:ext cx="111391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83504" y="2333244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77851" y="2285581"/>
            <a:ext cx="1475702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63669" y="2933797"/>
            <a:ext cx="247537" cy="27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82380" y="2933797"/>
            <a:ext cx="266578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5" y="3568020"/>
            <a:ext cx="11520000" cy="143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727925" y="3663316"/>
            <a:ext cx="2037421" cy="257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5576256" y="4101681"/>
            <a:ext cx="399867" cy="333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8280124" y="4092152"/>
            <a:ext cx="390346" cy="343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4576586" y="4597224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7823132" y="4597224"/>
            <a:ext cx="23801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0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82049" y="1637086"/>
            <a:ext cx="21897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2000" y="1637086"/>
            <a:ext cx="36178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39504" y="2008776"/>
            <a:ext cx="390347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95504" y="1980184"/>
            <a:ext cx="218975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77917" y="2351873"/>
            <a:ext cx="399867" cy="247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99966" y="2351873"/>
            <a:ext cx="399867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16330" y="2704502"/>
            <a:ext cx="36178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52033" y="2704502"/>
            <a:ext cx="21897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30909" y="3076191"/>
            <a:ext cx="22849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985057" y="3057130"/>
            <a:ext cx="371305" cy="238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0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586" y="1207773"/>
            <a:ext cx="257057" cy="20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34578" y="1283977"/>
            <a:ext cx="266578" cy="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7090" y="1217298"/>
            <a:ext cx="247537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21586" y="2046021"/>
            <a:ext cx="257057" cy="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44099" y="1979342"/>
            <a:ext cx="247537" cy="18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47570" y="2046021"/>
            <a:ext cx="266579" cy="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31107" y="2731860"/>
            <a:ext cx="238016" cy="19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244099" y="2731860"/>
            <a:ext cx="247537" cy="19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57090" y="2731860"/>
            <a:ext cx="247537" cy="190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9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52892" y="1305499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8859" y="1362802"/>
            <a:ext cx="247537" cy="181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95305" y="1305499"/>
            <a:ext cx="238016" cy="27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537" y="1305499"/>
            <a:ext cx="247537" cy="27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43371" y="2050438"/>
            <a:ext cx="247537" cy="27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28859" y="2107741"/>
            <a:ext cx="247537" cy="181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95305" y="2050438"/>
            <a:ext cx="238016" cy="267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23537" y="2050438"/>
            <a:ext cx="247537" cy="27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"/>
          <a:stretch>
            <a:fillRect/>
          </a:stretch>
        </p:blipFill>
        <p:spPr>
          <a:xfrm>
            <a:off x="671830" y="2879090"/>
            <a:ext cx="11520170" cy="270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061801" y="5081562"/>
            <a:ext cx="24753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747289" y="5138770"/>
            <a:ext cx="238016" cy="181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3404214" y="5091097"/>
            <a:ext cx="257057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4080181" y="5129236"/>
            <a:ext cx="257057" cy="200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4746627" y="5081562"/>
            <a:ext cx="24753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5708214" y="5091097"/>
            <a:ext cx="418909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42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545" y="1152391"/>
            <a:ext cx="399867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15206" y="1152391"/>
            <a:ext cx="228495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2578" y="1152391"/>
            <a:ext cx="390347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54545" y="1734750"/>
            <a:ext cx="390347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24727" y="1734750"/>
            <a:ext cx="361785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23537" y="1734750"/>
            <a:ext cx="238016" cy="25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054305"/>
            <a:ext cx="11520000" cy="19403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33702" y="3666051"/>
            <a:ext cx="4922181" cy="927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727256" y="3694726"/>
            <a:ext cx="1056793" cy="26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164875" y="3666051"/>
            <a:ext cx="2351603" cy="344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2021787"/>
            <a:ext cx="5084033" cy="926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0" y="3015570"/>
            <a:ext cx="11520000" cy="2323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36100" y="4005942"/>
            <a:ext cx="2189752" cy="923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3759075" y="4034511"/>
            <a:ext cx="1132958" cy="276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