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5" r:id="rId6"/>
    <p:sldId id="263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8.png"/><Relationship Id="rId2" Type="http://schemas.openxmlformats.org/officeDocument/2006/relationships/tags" Target="../tags/tag10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10.png"/><Relationship Id="rId2" Type="http://schemas.openxmlformats.org/officeDocument/2006/relationships/tags" Target="../tags/tag19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55" y="3073355"/>
            <a:ext cx="11520000" cy="847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0"/>
          <a:stretch>
            <a:fillRect/>
          </a:stretch>
        </p:blipFill>
        <p:spPr>
          <a:xfrm>
            <a:off x="2941955" y="1603375"/>
            <a:ext cx="4911090" cy="1153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3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682710" y="2035800"/>
            <a:ext cx="399867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80991" y="2007236"/>
            <a:ext cx="752133" cy="352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06677" y="2883222"/>
            <a:ext cx="247537" cy="276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80991" y="2854658"/>
            <a:ext cx="761652" cy="342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06677" y="3740166"/>
            <a:ext cx="257057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44429" y="3730644"/>
            <a:ext cx="238016" cy="276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272661" y="3730644"/>
            <a:ext cx="247537" cy="276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80991" y="3711601"/>
            <a:ext cx="752133" cy="333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1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90" y="2487250"/>
            <a:ext cx="11520000" cy="1936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759218" y="2763865"/>
            <a:ext cx="1313851" cy="257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7747714" y="2763865"/>
            <a:ext cx="1494743" cy="257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1749698" y="3374326"/>
            <a:ext cx="1323371" cy="2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7747714" y="3374326"/>
            <a:ext cx="1494743" cy="2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2482789" y="3956171"/>
            <a:ext cx="1475702" cy="343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9"/>
            </p:custDataLst>
          </p:nvPr>
        </p:nvSpPr>
        <p:spPr bwMode="white">
          <a:xfrm>
            <a:off x="8480805" y="3956171"/>
            <a:ext cx="1475702" cy="343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67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234247" y="1141094"/>
            <a:ext cx="390347" cy="314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13950" y="1131568"/>
            <a:ext cx="399867" cy="323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44750" y="1059815"/>
            <a:ext cx="487045" cy="386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35225" y="1671955"/>
            <a:ext cx="496570" cy="393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862942" y="1731678"/>
            <a:ext cx="761652" cy="342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52165" y="1731678"/>
            <a:ext cx="761652" cy="342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2499315"/>
            <a:ext cx="11520000" cy="1858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1868696" y="3290519"/>
            <a:ext cx="238016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4572564" y="3290519"/>
            <a:ext cx="238016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7295473" y="3290519"/>
            <a:ext cx="390347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10161192" y="3290519"/>
            <a:ext cx="238015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1868696" y="3891071"/>
            <a:ext cx="238016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4572564" y="3891071"/>
            <a:ext cx="228495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7295473" y="3891071"/>
            <a:ext cx="161851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1"/>
            </p:custDataLst>
          </p:nvPr>
        </p:nvSpPr>
        <p:spPr bwMode="white">
          <a:xfrm>
            <a:off x="10180233" y="3891071"/>
            <a:ext cx="390347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10" grpId="0" bldLvl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2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3"/>
          <a:stretch>
            <a:fillRect/>
          </a:stretch>
        </p:blipFill>
        <p:spPr>
          <a:xfrm>
            <a:off x="721995" y="2602230"/>
            <a:ext cx="11520170" cy="2148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083735" y="4195463"/>
            <a:ext cx="247537" cy="27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2121487" y="4205003"/>
            <a:ext cx="257057" cy="257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3083073" y="4195463"/>
            <a:ext cx="409388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3968495" y="4166841"/>
            <a:ext cx="371305" cy="343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6472429" y="4195463"/>
            <a:ext cx="238016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9"/>
            </p:custDataLst>
          </p:nvPr>
        </p:nvSpPr>
        <p:spPr bwMode="white">
          <a:xfrm>
            <a:off x="7500660" y="4205003"/>
            <a:ext cx="257057" cy="257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0"/>
            </p:custDataLst>
          </p:nvPr>
        </p:nvSpPr>
        <p:spPr bwMode="white">
          <a:xfrm>
            <a:off x="8538412" y="4195463"/>
            <a:ext cx="247537" cy="27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1"/>
            </p:custDataLst>
          </p:nvPr>
        </p:nvSpPr>
        <p:spPr bwMode="white">
          <a:xfrm>
            <a:off x="9347669" y="4176382"/>
            <a:ext cx="390347" cy="333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