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7.xml"/><Relationship Id="rId3" Type="http://schemas.openxmlformats.org/officeDocument/2006/relationships/image" Target="../media/image9.png"/><Relationship Id="rId2" Type="http://schemas.openxmlformats.org/officeDocument/2006/relationships/tags" Target="../tags/tag16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685" y="3073355"/>
            <a:ext cx="11520000" cy="82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70" b="59304"/>
          <a:stretch>
            <a:fillRect/>
          </a:stretch>
        </p:blipFill>
        <p:spPr>
          <a:xfrm>
            <a:off x="2376170" y="1681480"/>
            <a:ext cx="6869430" cy="8693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99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581105"/>
            <a:ext cx="11520000" cy="412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4206347" y="2392003"/>
            <a:ext cx="228495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6976859" y="2392003"/>
            <a:ext cx="238015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1845223" y="2973942"/>
            <a:ext cx="152330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4901355" y="2973942"/>
            <a:ext cx="161851" cy="257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4996561" y="3527262"/>
            <a:ext cx="409388" cy="343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6881652" y="3527262"/>
            <a:ext cx="409388" cy="343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10"/>
            </p:custDataLst>
          </p:nvPr>
        </p:nvSpPr>
        <p:spPr bwMode="white">
          <a:xfrm>
            <a:off x="1807140" y="4109201"/>
            <a:ext cx="409388" cy="343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11"/>
            </p:custDataLst>
          </p:nvPr>
        </p:nvSpPr>
        <p:spPr bwMode="white">
          <a:xfrm>
            <a:off x="3616066" y="4109201"/>
            <a:ext cx="399867" cy="343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2"/>
            </p:custDataLst>
          </p:nvPr>
        </p:nvSpPr>
        <p:spPr bwMode="white">
          <a:xfrm>
            <a:off x="9766413" y="4691140"/>
            <a:ext cx="409388" cy="343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3"/>
            </p:custDataLst>
          </p:nvPr>
        </p:nvSpPr>
        <p:spPr bwMode="white">
          <a:xfrm>
            <a:off x="1807140" y="5273079"/>
            <a:ext cx="409388" cy="343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4"/>
            </p:custDataLst>
          </p:nvPr>
        </p:nvSpPr>
        <p:spPr bwMode="white">
          <a:xfrm>
            <a:off x="5234578" y="5273079"/>
            <a:ext cx="399867" cy="343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5"/>
            </p:custDataLst>
          </p:nvPr>
        </p:nvSpPr>
        <p:spPr bwMode="white">
          <a:xfrm>
            <a:off x="7395768" y="5273079"/>
            <a:ext cx="399867" cy="343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228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02485" y="2824480"/>
            <a:ext cx="467995" cy="45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10611" y="2814772"/>
            <a:ext cx="409388" cy="343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47504" y="2814772"/>
            <a:ext cx="380826" cy="3438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084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862942" y="2871781"/>
            <a:ext cx="723570" cy="3438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-45"/>
            <a:ext cx="11520000" cy="1924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0" y="2075770"/>
            <a:ext cx="11520000" cy="2841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4217829" y="2771786"/>
            <a:ext cx="733090" cy="343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