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3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8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image" Target="../media/image4.png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image" Target="../media/image5.png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28255"/>
          <a:stretch>
            <a:fillRect/>
          </a:stretch>
        </p:blipFill>
        <p:spPr>
          <a:xfrm>
            <a:off x="117475" y="3429000"/>
            <a:ext cx="8265160" cy="1068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21917" y="483967"/>
            <a:ext cx="580760" cy="505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445355" y="483967"/>
            <a:ext cx="5436297" cy="505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70" b="59304"/>
          <a:stretch>
            <a:fillRect/>
          </a:stretch>
        </p:blipFill>
        <p:spPr>
          <a:xfrm>
            <a:off x="2599055" y="1991995"/>
            <a:ext cx="6869430" cy="869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46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312066" y="3220471"/>
            <a:ext cx="352264" cy="333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739173" y="3220471"/>
            <a:ext cx="352264" cy="333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043173" y="3220471"/>
            <a:ext cx="352263" cy="333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271008" y="3220471"/>
            <a:ext cx="352264" cy="333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82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3"/>
            </p:custDataLst>
          </p:nvPr>
        </p:nvSpPr>
        <p:spPr bwMode="white">
          <a:xfrm>
            <a:off x="3482776" y="1524554"/>
            <a:ext cx="238016" cy="267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4"/>
            </p:custDataLst>
          </p:nvPr>
        </p:nvSpPr>
        <p:spPr bwMode="white">
          <a:xfrm>
            <a:off x="5710611" y="1524554"/>
            <a:ext cx="257057" cy="267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5"/>
            </p:custDataLst>
          </p:nvPr>
        </p:nvSpPr>
        <p:spPr bwMode="white">
          <a:xfrm>
            <a:off x="7900363" y="1457735"/>
            <a:ext cx="238015" cy="267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6"/>
            </p:custDataLst>
          </p:nvPr>
        </p:nvSpPr>
        <p:spPr bwMode="white">
          <a:xfrm>
            <a:off x="10213884" y="1581827"/>
            <a:ext cx="238016" cy="267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7"/>
            </p:custDataLst>
          </p:nvPr>
        </p:nvSpPr>
        <p:spPr bwMode="white">
          <a:xfrm>
            <a:off x="3482776" y="2421833"/>
            <a:ext cx="257057" cy="267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8"/>
            </p:custDataLst>
          </p:nvPr>
        </p:nvSpPr>
        <p:spPr bwMode="white">
          <a:xfrm>
            <a:off x="5710611" y="2421833"/>
            <a:ext cx="257057" cy="267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9"/>
            </p:custDataLst>
          </p:nvPr>
        </p:nvSpPr>
        <p:spPr bwMode="white">
          <a:xfrm>
            <a:off x="7890842" y="2421833"/>
            <a:ext cx="247537" cy="267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0"/>
            </p:custDataLst>
          </p:nvPr>
        </p:nvSpPr>
        <p:spPr bwMode="white">
          <a:xfrm>
            <a:off x="10213884" y="2421833"/>
            <a:ext cx="238016" cy="267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img_1677721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45" y="3428955"/>
            <a:ext cx="11520000" cy="1426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2" name="矩形 21"/>
          <p:cNvSpPr/>
          <p:nvPr>
            <p:custDataLst>
              <p:tags r:id="rId13"/>
            </p:custDataLst>
          </p:nvPr>
        </p:nvSpPr>
        <p:spPr bwMode="white">
          <a:xfrm>
            <a:off x="1961031" y="4357779"/>
            <a:ext cx="142809" cy="210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14"/>
            </p:custDataLst>
          </p:nvPr>
        </p:nvSpPr>
        <p:spPr bwMode="white">
          <a:xfrm>
            <a:off x="4274552" y="4357779"/>
            <a:ext cx="218975" cy="210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15"/>
            </p:custDataLst>
          </p:nvPr>
        </p:nvSpPr>
        <p:spPr bwMode="white">
          <a:xfrm>
            <a:off x="6616635" y="4357779"/>
            <a:ext cx="209454" cy="210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16"/>
            </p:custDataLst>
          </p:nvPr>
        </p:nvSpPr>
        <p:spPr bwMode="white">
          <a:xfrm>
            <a:off x="8958717" y="4357779"/>
            <a:ext cx="199933" cy="210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2" grpId="0" bldLvl="0" animBg="1"/>
      <p:bldP spid="23" grpId="0" bldLvl="0" animBg="1"/>
      <p:bldP spid="24" grpId="0" bldLvl="0" animBg="1"/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695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11985" y="1818640"/>
            <a:ext cx="1666240" cy="1029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320030" y="1731010"/>
            <a:ext cx="1888490" cy="1184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564245" y="1828165"/>
            <a:ext cx="1811655" cy="1087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235570" y="3029177"/>
            <a:ext cx="971107" cy="305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653487" y="3038710"/>
            <a:ext cx="971107" cy="295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052363" y="3029177"/>
            <a:ext cx="971107" cy="314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092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235239" y="2123952"/>
            <a:ext cx="238016" cy="257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766743" y="2123952"/>
            <a:ext cx="399867" cy="257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2023-07-21T17:07:24Z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