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5" r:id="rId5"/>
    <p:sldId id="264" r:id="rId6"/>
    <p:sldId id="263" r:id="rId7"/>
    <p:sldId id="261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2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7.png"/><Relationship Id="rId2" Type="http://schemas.openxmlformats.org/officeDocument/2006/relationships/tags" Target="../tags/tag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image" Target="../media/image9.png"/><Relationship Id="rId2" Type="http://schemas.openxmlformats.org/officeDocument/2006/relationships/tags" Target="../tags/tag8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975" y="3125425"/>
            <a:ext cx="11520000" cy="7826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573681" y="1947737"/>
            <a:ext cx="3541685" cy="4390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370" b="59304"/>
          <a:stretch>
            <a:fillRect/>
          </a:stretch>
        </p:blipFill>
        <p:spPr>
          <a:xfrm>
            <a:off x="2599055" y="1991995"/>
            <a:ext cx="6869430" cy="8693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217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682875" y="2125345"/>
            <a:ext cx="752475" cy="3556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74395" y="2551430"/>
            <a:ext cx="2738120" cy="17557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408170" y="2734945"/>
            <a:ext cx="2827655" cy="13468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291580" y="2125345"/>
            <a:ext cx="742315" cy="3549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997190" y="2812415"/>
            <a:ext cx="3143250" cy="1270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9890125" y="2125345"/>
            <a:ext cx="751840" cy="3549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8" grpId="0" bldLvl="0" animBg="1"/>
      <p:bldP spid="10" grpId="0" bldLvl="0" animBg="1"/>
      <p:bldP spid="12" grpId="0" bldLvl="0" animBg="1"/>
      <p:bldP spid="1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573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8043173" y="1502925"/>
            <a:ext cx="399867" cy="2666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014611" y="2188680"/>
            <a:ext cx="238016" cy="2571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347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85" y="3587705"/>
            <a:ext cx="11520000" cy="20504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4"/>
            </p:custDataLst>
          </p:nvPr>
        </p:nvSpPr>
        <p:spPr bwMode="white">
          <a:xfrm>
            <a:off x="1005008" y="4436494"/>
            <a:ext cx="2551537" cy="3433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5"/>
            </p:custDataLst>
          </p:nvPr>
        </p:nvSpPr>
        <p:spPr bwMode="white">
          <a:xfrm>
            <a:off x="6136644" y="4436494"/>
            <a:ext cx="2561057" cy="3433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6"/>
            </p:custDataLst>
          </p:nvPr>
        </p:nvSpPr>
        <p:spPr bwMode="white">
          <a:xfrm>
            <a:off x="1014528" y="5113618"/>
            <a:ext cx="3084694" cy="3433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7"/>
            </p:custDataLst>
          </p:nvPr>
        </p:nvSpPr>
        <p:spPr bwMode="white">
          <a:xfrm>
            <a:off x="6146165" y="5113618"/>
            <a:ext cx="3094214" cy="3433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3900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30"/>
          <a:stretch>
            <a:fillRect/>
          </a:stretch>
        </p:blipFill>
        <p:spPr>
          <a:xfrm>
            <a:off x="335915" y="1852930"/>
            <a:ext cx="11520170" cy="24720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4"/>
            </p:custDataLst>
          </p:nvPr>
        </p:nvSpPr>
        <p:spPr bwMode="white">
          <a:xfrm>
            <a:off x="1506911" y="3875361"/>
            <a:ext cx="218975" cy="2384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5"/>
            </p:custDataLst>
          </p:nvPr>
        </p:nvSpPr>
        <p:spPr bwMode="white">
          <a:xfrm>
            <a:off x="4325027" y="3875361"/>
            <a:ext cx="228495" cy="2384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COMMONDATA" val="eyJoZGlkIjoiMWU5NTkzNjQ2NzQyNDFkNzhmODUwZGZiNTQ0ZGRhZjM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4</cp:revision>
  <dcterms:created xsi:type="dcterms:W3CDTF">2023-07-20T00:26:00Z</dcterms:created>
  <dcterms:modified xsi:type="dcterms:W3CDTF">2023-07-21T17:17:23Z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2052-12.1.0.15120</vt:lpwstr>
  </property>
</Properties>
</file>