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5" r:id="rId5"/>
    <p:sldId id="263" r:id="rId6"/>
    <p:sldId id="262" r:id="rId7"/>
    <p:sldId id="261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image" Target="../media/image5.png"/><Relationship Id="rId2" Type="http://schemas.openxmlformats.org/officeDocument/2006/relationships/tags" Target="../tags/tag3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image" Target="../media/image9.png"/><Relationship Id="rId2" Type="http://schemas.openxmlformats.org/officeDocument/2006/relationships/tags" Target="../tags/tag10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20.xml"/><Relationship Id="rId12" Type="http://schemas.openxmlformats.org/officeDocument/2006/relationships/tags" Target="../tags/tag19.xml"/><Relationship Id="rId11" Type="http://schemas.openxmlformats.org/officeDocument/2006/relationships/tags" Target="../tags/tag18.xml"/><Relationship Id="rId10" Type="http://schemas.openxmlformats.org/officeDocument/2006/relationships/tags" Target="../tags/tag17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910" y="3131775"/>
            <a:ext cx="11520000" cy="750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40" b="62918"/>
          <a:stretch>
            <a:fillRect/>
          </a:stretch>
        </p:blipFill>
        <p:spPr>
          <a:xfrm>
            <a:off x="2327275" y="2075815"/>
            <a:ext cx="8128635" cy="795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990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0" y="1658575"/>
            <a:ext cx="11520000" cy="33915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>
            <p:custDataLst>
              <p:tags r:id="rId4"/>
            </p:custDataLst>
          </p:nvPr>
        </p:nvSpPr>
        <p:spPr bwMode="white">
          <a:xfrm>
            <a:off x="750570" y="3018790"/>
            <a:ext cx="1663700" cy="2031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>
            <p:custDataLst>
              <p:tags r:id="rId5"/>
            </p:custDataLst>
          </p:nvPr>
        </p:nvSpPr>
        <p:spPr bwMode="white">
          <a:xfrm>
            <a:off x="4483100" y="3018790"/>
            <a:ext cx="1663700" cy="2031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6"/>
            </p:custDataLst>
          </p:nvPr>
        </p:nvSpPr>
        <p:spPr bwMode="white">
          <a:xfrm>
            <a:off x="8215630" y="3018790"/>
            <a:ext cx="3068320" cy="1905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7"/>
            </p:custDataLst>
          </p:nvPr>
        </p:nvSpPr>
        <p:spPr bwMode="white">
          <a:xfrm>
            <a:off x="2486660" y="2409190"/>
            <a:ext cx="936625" cy="363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8"/>
            </p:custDataLst>
          </p:nvPr>
        </p:nvSpPr>
        <p:spPr bwMode="white">
          <a:xfrm>
            <a:off x="6344920" y="2409190"/>
            <a:ext cx="936625" cy="363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9"/>
            </p:custDataLst>
          </p:nvPr>
        </p:nvSpPr>
        <p:spPr bwMode="white">
          <a:xfrm>
            <a:off x="10134600" y="2409190"/>
            <a:ext cx="936625" cy="363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638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092099" y="1608484"/>
            <a:ext cx="399867" cy="228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710611" y="1608484"/>
            <a:ext cx="380826" cy="228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329123" y="1608484"/>
            <a:ext cx="390347" cy="228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947636" y="1608484"/>
            <a:ext cx="390347" cy="228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092099" y="2485283"/>
            <a:ext cx="390347" cy="247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710611" y="2485283"/>
            <a:ext cx="390347" cy="247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338644" y="2494813"/>
            <a:ext cx="390347" cy="238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947636" y="2485283"/>
            <a:ext cx="390347" cy="2477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858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45421" y="2417239"/>
            <a:ext cx="4550876" cy="952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919735" y="2417239"/>
            <a:ext cx="4550876" cy="9524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48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55" y="4382090"/>
            <a:ext cx="11520000" cy="1577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777521" y="5386004"/>
            <a:ext cx="437950" cy="277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2548694" y="5433809"/>
            <a:ext cx="266578" cy="2007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>
            <p:custDataLst>
              <p:tags r:id="rId6"/>
            </p:custDataLst>
          </p:nvPr>
        </p:nvSpPr>
        <p:spPr bwMode="white">
          <a:xfrm>
            <a:off x="3253223" y="5386004"/>
            <a:ext cx="171371" cy="267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7"/>
            </p:custDataLst>
          </p:nvPr>
        </p:nvSpPr>
        <p:spPr bwMode="white">
          <a:xfrm>
            <a:off x="4157686" y="5386004"/>
            <a:ext cx="399867" cy="267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8"/>
            </p:custDataLst>
          </p:nvPr>
        </p:nvSpPr>
        <p:spPr bwMode="white">
          <a:xfrm>
            <a:off x="5062149" y="5357321"/>
            <a:ext cx="399867" cy="334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9"/>
            </p:custDataLst>
          </p:nvPr>
        </p:nvSpPr>
        <p:spPr bwMode="white">
          <a:xfrm>
            <a:off x="6633058" y="5386004"/>
            <a:ext cx="437950" cy="277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10"/>
            </p:custDataLst>
          </p:nvPr>
        </p:nvSpPr>
        <p:spPr bwMode="white">
          <a:xfrm>
            <a:off x="7404231" y="5500737"/>
            <a:ext cx="257057" cy="57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11"/>
            </p:custDataLst>
          </p:nvPr>
        </p:nvSpPr>
        <p:spPr bwMode="white">
          <a:xfrm>
            <a:off x="8099240" y="5386004"/>
            <a:ext cx="171371" cy="2677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12"/>
            </p:custDataLst>
          </p:nvPr>
        </p:nvSpPr>
        <p:spPr bwMode="white">
          <a:xfrm>
            <a:off x="9013223" y="5386004"/>
            <a:ext cx="428429" cy="277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>
            <p:custDataLst>
              <p:tags r:id="rId13"/>
            </p:custDataLst>
          </p:nvPr>
        </p:nvSpPr>
        <p:spPr bwMode="white">
          <a:xfrm>
            <a:off x="9917686" y="5357321"/>
            <a:ext cx="399867" cy="334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COMMONDATA" val="eyJoZGlkIjoiMWU5NTkzNjQ2NzQyNDFkNzhmODUwZGZiNTQ0ZGRhZj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2023-07-21T17:21:41Z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