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5" y="3009220"/>
            <a:ext cx="11520000" cy="83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327275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" y="2710770"/>
            <a:ext cx="11520000" cy="240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517858" y="3434473"/>
            <a:ext cx="238016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517858" y="4024863"/>
            <a:ext cx="238016" cy="25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3517858" y="4605731"/>
            <a:ext cx="238016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00099" y="1265446"/>
            <a:ext cx="247537" cy="257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10148" y="1846839"/>
            <a:ext cx="228496" cy="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099" y="1312898"/>
            <a:ext cx="418909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30710" y="1360543"/>
            <a:ext cx="266578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1471" y="1312898"/>
            <a:ext cx="437950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9702" y="1312898"/>
            <a:ext cx="437950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4440" y="1155065"/>
            <a:ext cx="390525" cy="47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59537" y="2761304"/>
            <a:ext cx="447471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30710" y="2885181"/>
            <a:ext cx="266578" cy="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11471" y="2761304"/>
            <a:ext cx="428429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68264" y="2770833"/>
            <a:ext cx="371305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044440" y="2762250"/>
            <a:ext cx="46799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5460" y="2058035"/>
            <a:ext cx="46291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30512" y="2105890"/>
            <a:ext cx="409388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9702" y="2105890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4644" y="2096349"/>
            <a:ext cx="409388" cy="324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73983" y="3966265"/>
            <a:ext cx="8673321" cy="352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515870" y="2105660"/>
            <a:ext cx="312420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