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00" y="2736805"/>
            <a:ext cx="11520000" cy="86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114550" y="1766570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9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0" y="2259920"/>
            <a:ext cx="11520000" cy="274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661650" y="2488573"/>
            <a:ext cx="714049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308064" y="2488573"/>
            <a:ext cx="714049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9963998" y="2488573"/>
            <a:ext cx="704528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550545" y="3013075"/>
            <a:ext cx="3000375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4370070" y="3159760"/>
            <a:ext cx="3000375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8062595" y="3013075"/>
            <a:ext cx="3000375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78181" y="2010565"/>
            <a:ext cx="399867" cy="24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34710" y="2010565"/>
            <a:ext cx="390347" cy="24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14413" y="2010565"/>
            <a:ext cx="390347" cy="24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61421" y="2020106"/>
            <a:ext cx="39986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78181" y="2544852"/>
            <a:ext cx="39986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25190" y="2544852"/>
            <a:ext cx="409388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14413" y="2544852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70942" y="2544852"/>
            <a:ext cx="38082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78181" y="3050517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34710" y="3050517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14413" y="3050517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70942" y="3050517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9057" y="2189331"/>
            <a:ext cx="456991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59272" y="2313192"/>
            <a:ext cx="266578" cy="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0033" y="2189331"/>
            <a:ext cx="447471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15867" y="2198859"/>
            <a:ext cx="409388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10809" y="2160748"/>
            <a:ext cx="390347" cy="342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2856185"/>
            <a:ext cx="11520000" cy="1765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806087" y="3906215"/>
            <a:ext cx="418909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567740" y="3953943"/>
            <a:ext cx="257057" cy="20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138980" y="3896669"/>
            <a:ext cx="447471" cy="28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186252" y="3906215"/>
            <a:ext cx="39986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5109756" y="3877578"/>
            <a:ext cx="390347" cy="34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7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07272" y="3085644"/>
            <a:ext cx="447471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97487" y="3133295"/>
            <a:ext cx="257057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68727" y="3085644"/>
            <a:ext cx="447471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16000" y="3085644"/>
            <a:ext cx="447471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39504" y="3076114"/>
            <a:ext cx="390347" cy="324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57752" y="3085644"/>
            <a:ext cx="447471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38446" y="3209537"/>
            <a:ext cx="266578" cy="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19206" y="3085644"/>
            <a:ext cx="447471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66479" y="3085644"/>
            <a:ext cx="437950" cy="276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80462" y="3076114"/>
            <a:ext cx="399867" cy="324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