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0" r:id="rId4"/>
    <p:sldId id="279" r:id="rId5"/>
    <p:sldId id="278" r:id="rId6"/>
    <p:sldId id="277" r:id="rId7"/>
    <p:sldId id="275" r:id="rId8"/>
    <p:sldId id="274" r:id="rId9"/>
    <p:sldId id="272" r:id="rId10"/>
    <p:sldId id="271" r:id="rId11"/>
    <p:sldId id="269" r:id="rId12"/>
    <p:sldId id="267" r:id="rId13"/>
    <p:sldId id="266" r:id="rId14"/>
    <p:sldId id="265" r:id="rId15"/>
    <p:sldId id="264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DEE3CB-7FAA-B608-DFFF-CE8F92100B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6A2A4D-53B4-1485-060F-F89A6205FB01}"/>
              </a:ext>
            </a:extLst>
          </p:cNvPr>
          <p:cNvSpPr/>
          <p:nvPr/>
        </p:nvSpPr>
        <p:spPr bwMode="white">
          <a:xfrm>
            <a:off x="759867" y="1970192"/>
            <a:ext cx="2510460" cy="1514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398750-FA04-15D8-4B42-D184A07814D5}"/>
              </a:ext>
            </a:extLst>
          </p:cNvPr>
          <p:cNvSpPr/>
          <p:nvPr/>
        </p:nvSpPr>
        <p:spPr bwMode="white">
          <a:xfrm>
            <a:off x="4054016" y="2103580"/>
            <a:ext cx="2924754" cy="1255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7F62B0-B01F-C8FD-84A4-65E93E9F4184}"/>
              </a:ext>
            </a:extLst>
          </p:cNvPr>
          <p:cNvSpPr/>
          <p:nvPr/>
        </p:nvSpPr>
        <p:spPr bwMode="white">
          <a:xfrm>
            <a:off x="8109818" y="1970192"/>
            <a:ext cx="1663910" cy="1514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img_16777215">
            <a:extLst>
              <a:ext uri="{FF2B5EF4-FFF2-40B4-BE49-F238E27FC236}">
                <a16:creationId xmlns:a16="http://schemas.microsoft.com/office/drawing/2014/main" id="{F88DE851-7339-BAA4-6945-CA8932C3D5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0" y="3655290"/>
            <a:ext cx="11520000" cy="2131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064E887-2D9F-D6D7-95DC-14100D4AA4A8}"/>
              </a:ext>
            </a:extLst>
          </p:cNvPr>
          <p:cNvSpPr/>
          <p:nvPr/>
        </p:nvSpPr>
        <p:spPr bwMode="white">
          <a:xfrm>
            <a:off x="759867" y="4582466"/>
            <a:ext cx="2284958" cy="145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087C771-FE2B-D5B0-1804-3763B549AC75}"/>
              </a:ext>
            </a:extLst>
          </p:cNvPr>
          <p:cNvSpPr/>
          <p:nvPr/>
        </p:nvSpPr>
        <p:spPr bwMode="white">
          <a:xfrm>
            <a:off x="4073057" y="4582466"/>
            <a:ext cx="3237024" cy="1374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FC3A149-05B2-E679-0086-759DF34FD200}"/>
              </a:ext>
            </a:extLst>
          </p:cNvPr>
          <p:cNvSpPr/>
          <p:nvPr/>
        </p:nvSpPr>
        <p:spPr bwMode="white">
          <a:xfrm>
            <a:off x="8128859" y="4744961"/>
            <a:ext cx="1171041" cy="1212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5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4E1570-A928-489F-D13D-6EC448D0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0CCBF9-D898-4082-1492-125B175E0310}"/>
              </a:ext>
            </a:extLst>
          </p:cNvPr>
          <p:cNvSpPr/>
          <p:nvPr/>
        </p:nvSpPr>
        <p:spPr bwMode="white">
          <a:xfrm>
            <a:off x="638355" y="1708029"/>
            <a:ext cx="2277373" cy="1352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41ED23-7DA5-629B-9685-8E91307AFE58}"/>
              </a:ext>
            </a:extLst>
          </p:cNvPr>
          <p:cNvSpPr/>
          <p:nvPr/>
        </p:nvSpPr>
        <p:spPr bwMode="white">
          <a:xfrm>
            <a:off x="3856008" y="1708029"/>
            <a:ext cx="2239992" cy="125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03B792-FE99-2B67-982C-882F165425D5}"/>
              </a:ext>
            </a:extLst>
          </p:cNvPr>
          <p:cNvSpPr/>
          <p:nvPr/>
        </p:nvSpPr>
        <p:spPr bwMode="white">
          <a:xfrm>
            <a:off x="7988061" y="1889186"/>
            <a:ext cx="2872596" cy="117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B9052C64-4BF9-0D04-9AE2-9AEAA3C8DE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23970"/>
            <a:ext cx="11520000" cy="213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4818BB4-C3F2-D1E3-DEAA-AA302BA2A49E}"/>
              </a:ext>
            </a:extLst>
          </p:cNvPr>
          <p:cNvSpPr/>
          <p:nvPr/>
        </p:nvSpPr>
        <p:spPr bwMode="white">
          <a:xfrm>
            <a:off x="3444694" y="4158438"/>
            <a:ext cx="7191676" cy="939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CD2416-7F21-9082-6FDA-9DD9D9E7E6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1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479C33-D554-E7AF-B5EF-DB8D12283DF7}"/>
              </a:ext>
            </a:extLst>
          </p:cNvPr>
          <p:cNvSpPr/>
          <p:nvPr/>
        </p:nvSpPr>
        <p:spPr bwMode="white">
          <a:xfrm>
            <a:off x="1978268" y="1388853"/>
            <a:ext cx="8739555" cy="2122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1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F4DBB4-440C-C77C-86AE-7C309EBE22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A7C69A-0555-EED2-C746-44FE3442338E}"/>
              </a:ext>
            </a:extLst>
          </p:cNvPr>
          <p:cNvSpPr/>
          <p:nvPr/>
        </p:nvSpPr>
        <p:spPr bwMode="white">
          <a:xfrm>
            <a:off x="3463735" y="1247719"/>
            <a:ext cx="1085355" cy="69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9CBBB9-57BB-B244-8347-63B73B817EBE}"/>
              </a:ext>
            </a:extLst>
          </p:cNvPr>
          <p:cNvSpPr/>
          <p:nvPr/>
        </p:nvSpPr>
        <p:spPr bwMode="white">
          <a:xfrm>
            <a:off x="6091438" y="1247719"/>
            <a:ext cx="1085355" cy="69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7F210C-AFCF-19E7-844A-1F489FEB236E}"/>
              </a:ext>
            </a:extLst>
          </p:cNvPr>
          <p:cNvSpPr/>
          <p:nvPr/>
        </p:nvSpPr>
        <p:spPr bwMode="white">
          <a:xfrm>
            <a:off x="8719140" y="1247719"/>
            <a:ext cx="752131" cy="69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247E70-BEA1-1D5C-82FC-0BD133342C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8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6C654D-7175-FDB7-1650-52758E3AF72B}"/>
              </a:ext>
            </a:extLst>
          </p:cNvPr>
          <p:cNvSpPr/>
          <p:nvPr/>
        </p:nvSpPr>
        <p:spPr bwMode="white">
          <a:xfrm>
            <a:off x="2597354" y="2343658"/>
            <a:ext cx="5425211" cy="2444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0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275918-990D-ADFD-92F0-0E9DB0DDF7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03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3F9F1D-F848-318D-E2FC-A82334DA8B5B}"/>
              </a:ext>
            </a:extLst>
          </p:cNvPr>
          <p:cNvSpPr/>
          <p:nvPr/>
        </p:nvSpPr>
        <p:spPr bwMode="white">
          <a:xfrm>
            <a:off x="2159404" y="1431569"/>
            <a:ext cx="4068868" cy="923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F42B2D4-5769-EC10-1B26-E0A1C2F6B8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99351"/>
            <a:ext cx="11520000" cy="2831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9AC42E-C820-E139-078C-BAA1D9CE6992}"/>
              </a:ext>
            </a:extLst>
          </p:cNvPr>
          <p:cNvSpPr/>
          <p:nvPr/>
        </p:nvSpPr>
        <p:spPr bwMode="white">
          <a:xfrm>
            <a:off x="2159404" y="4071668"/>
            <a:ext cx="4715849" cy="1682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9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80848D-481D-4C5B-993B-A3D25F9559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2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631330-B462-7FF3-01A2-AC3AF6A1A68D}"/>
              </a:ext>
            </a:extLst>
          </p:cNvPr>
          <p:cNvSpPr/>
          <p:nvPr/>
        </p:nvSpPr>
        <p:spPr bwMode="white">
          <a:xfrm>
            <a:off x="2168925" y="1578634"/>
            <a:ext cx="5068637" cy="233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4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4DB834-E72D-3F70-1E43-1BABEA47D9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7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D81420-6855-6A2D-2824-7007BE8842CA}"/>
              </a:ext>
            </a:extLst>
          </p:cNvPr>
          <p:cNvSpPr/>
          <p:nvPr/>
        </p:nvSpPr>
        <p:spPr bwMode="white">
          <a:xfrm>
            <a:off x="2159403" y="1437033"/>
            <a:ext cx="6837947" cy="136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9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5B14A9-4FE4-58F5-9EE9-F274554651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7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332649-44F2-33CF-CC79-1A47497E1FA9}"/>
              </a:ext>
            </a:extLst>
          </p:cNvPr>
          <p:cNvSpPr/>
          <p:nvPr/>
        </p:nvSpPr>
        <p:spPr bwMode="white">
          <a:xfrm>
            <a:off x="2387900" y="2648309"/>
            <a:ext cx="4470100" cy="150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5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BC2A27-7417-8D6A-3236-12E464AA9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7" t="33683" r="30639" b="11202"/>
          <a:stretch/>
        </p:blipFill>
        <p:spPr>
          <a:xfrm>
            <a:off x="4000499" y="2664069"/>
            <a:ext cx="4413739" cy="133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3F165C-A08D-C1CB-2E64-43964CB923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0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8EDCB1-6370-0CE0-F08C-26322166CC12}"/>
              </a:ext>
            </a:extLst>
          </p:cNvPr>
          <p:cNvSpPr/>
          <p:nvPr/>
        </p:nvSpPr>
        <p:spPr bwMode="white">
          <a:xfrm>
            <a:off x="1435834" y="961482"/>
            <a:ext cx="352264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7D1718-7683-D8CD-4E9C-176E08F79B5E}"/>
              </a:ext>
            </a:extLst>
          </p:cNvPr>
          <p:cNvSpPr/>
          <p:nvPr/>
        </p:nvSpPr>
        <p:spPr bwMode="white">
          <a:xfrm>
            <a:off x="3349487" y="1123787"/>
            <a:ext cx="342743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6104A7-2043-3E78-FE57-62E5E3BE1911}"/>
              </a:ext>
            </a:extLst>
          </p:cNvPr>
          <p:cNvSpPr/>
          <p:nvPr/>
        </p:nvSpPr>
        <p:spPr bwMode="white">
          <a:xfrm>
            <a:off x="5967669" y="1133334"/>
            <a:ext cx="352264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F2802C-B312-9FDA-0140-9ACCE2C65E0D}"/>
              </a:ext>
            </a:extLst>
          </p:cNvPr>
          <p:cNvSpPr/>
          <p:nvPr/>
        </p:nvSpPr>
        <p:spPr bwMode="white">
          <a:xfrm>
            <a:off x="7576661" y="1123787"/>
            <a:ext cx="647404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408ECE-411E-F2B7-4146-E5E9771B8057}"/>
              </a:ext>
            </a:extLst>
          </p:cNvPr>
          <p:cNvSpPr/>
          <p:nvPr/>
        </p:nvSpPr>
        <p:spPr bwMode="white">
          <a:xfrm>
            <a:off x="6272330" y="1773007"/>
            <a:ext cx="780694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D0C7DE-D850-CD7E-2474-DDA73D4E4E46}"/>
              </a:ext>
            </a:extLst>
          </p:cNvPr>
          <p:cNvSpPr/>
          <p:nvPr/>
        </p:nvSpPr>
        <p:spPr bwMode="white">
          <a:xfrm>
            <a:off x="8814347" y="1773007"/>
            <a:ext cx="799735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F86413-1875-E4DD-3F15-D548E7A0493F}"/>
              </a:ext>
            </a:extLst>
          </p:cNvPr>
          <p:cNvSpPr/>
          <p:nvPr/>
        </p:nvSpPr>
        <p:spPr bwMode="white">
          <a:xfrm>
            <a:off x="2968661" y="2412679"/>
            <a:ext cx="352264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4E3530-4C89-2E68-F757-D364842A5965}"/>
              </a:ext>
            </a:extLst>
          </p:cNvPr>
          <p:cNvSpPr/>
          <p:nvPr/>
        </p:nvSpPr>
        <p:spPr bwMode="white">
          <a:xfrm>
            <a:off x="5624925" y="2412679"/>
            <a:ext cx="352264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43884E-977D-BE9B-C60B-EEF268C90220}"/>
              </a:ext>
            </a:extLst>
          </p:cNvPr>
          <p:cNvSpPr/>
          <p:nvPr/>
        </p:nvSpPr>
        <p:spPr bwMode="white">
          <a:xfrm>
            <a:off x="9718809" y="2412679"/>
            <a:ext cx="476033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ACC21F-8258-82D9-C3DC-88FCE0778BAE}"/>
              </a:ext>
            </a:extLst>
          </p:cNvPr>
          <p:cNvSpPr/>
          <p:nvPr/>
        </p:nvSpPr>
        <p:spPr bwMode="white">
          <a:xfrm>
            <a:off x="6415140" y="3052351"/>
            <a:ext cx="408354" cy="587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3C116D7-E4FF-49F0-8B58-87E4EDC406FE}"/>
              </a:ext>
            </a:extLst>
          </p:cNvPr>
          <p:cNvSpPr/>
          <p:nvPr/>
        </p:nvSpPr>
        <p:spPr bwMode="white">
          <a:xfrm>
            <a:off x="9161253" y="3052351"/>
            <a:ext cx="343262" cy="61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6EB1A4-548D-FC3D-FCF7-B183AEE741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4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DF5399-10F3-A546-6816-E50E919F635B}"/>
              </a:ext>
            </a:extLst>
          </p:cNvPr>
          <p:cNvSpPr/>
          <p:nvPr/>
        </p:nvSpPr>
        <p:spPr bwMode="white">
          <a:xfrm>
            <a:off x="4623759" y="483990"/>
            <a:ext cx="517584" cy="663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DA8726-3B19-514A-1DA4-63A62EC59BBE}"/>
              </a:ext>
            </a:extLst>
          </p:cNvPr>
          <p:cNvSpPr/>
          <p:nvPr/>
        </p:nvSpPr>
        <p:spPr bwMode="white">
          <a:xfrm>
            <a:off x="10528066" y="646131"/>
            <a:ext cx="352264" cy="219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C39EB0-6C6C-3AB1-99E1-99E26592FBCF}"/>
              </a:ext>
            </a:extLst>
          </p:cNvPr>
          <p:cNvSpPr/>
          <p:nvPr/>
        </p:nvSpPr>
        <p:spPr bwMode="white">
          <a:xfrm>
            <a:off x="4358677" y="2286619"/>
            <a:ext cx="495074" cy="219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BE97D9-91C6-0126-8BC2-8FB41E18C5ED}"/>
              </a:ext>
            </a:extLst>
          </p:cNvPr>
          <p:cNvSpPr/>
          <p:nvPr/>
        </p:nvSpPr>
        <p:spPr bwMode="white">
          <a:xfrm>
            <a:off x="3111471" y="3850806"/>
            <a:ext cx="209454" cy="209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32D0D5-C783-101C-2871-03EB96EAA12A}"/>
              </a:ext>
            </a:extLst>
          </p:cNvPr>
          <p:cNvSpPr/>
          <p:nvPr/>
        </p:nvSpPr>
        <p:spPr bwMode="white">
          <a:xfrm>
            <a:off x="7348165" y="3850806"/>
            <a:ext cx="199932" cy="209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9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1602A8-23F8-5179-08FB-4675AA5B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6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50382C-0F0E-D71C-F615-11C88B258A6D}"/>
              </a:ext>
            </a:extLst>
          </p:cNvPr>
          <p:cNvSpPr/>
          <p:nvPr/>
        </p:nvSpPr>
        <p:spPr bwMode="white">
          <a:xfrm>
            <a:off x="1797619" y="998012"/>
            <a:ext cx="799735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285ADE-5366-A7B3-6AC5-FA529E4B13FB}"/>
              </a:ext>
            </a:extLst>
          </p:cNvPr>
          <p:cNvSpPr/>
          <p:nvPr/>
        </p:nvSpPr>
        <p:spPr bwMode="white">
          <a:xfrm>
            <a:off x="2816330" y="2293082"/>
            <a:ext cx="504595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6FC267-9282-51E7-276C-F9444151C060}"/>
              </a:ext>
            </a:extLst>
          </p:cNvPr>
          <p:cNvSpPr/>
          <p:nvPr/>
        </p:nvSpPr>
        <p:spPr bwMode="white">
          <a:xfrm>
            <a:off x="4234909" y="3588153"/>
            <a:ext cx="323702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3C8E2D-0FDB-4372-E4FC-DC9993421AF5}"/>
              </a:ext>
            </a:extLst>
          </p:cNvPr>
          <p:cNvSpPr/>
          <p:nvPr/>
        </p:nvSpPr>
        <p:spPr bwMode="white">
          <a:xfrm>
            <a:off x="8252628" y="4083327"/>
            <a:ext cx="933024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1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542E7A-134F-4A3B-68F3-F51A76739F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16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8BC196-E34F-9115-8673-CE35AAA308C6}"/>
              </a:ext>
            </a:extLst>
          </p:cNvPr>
          <p:cNvSpPr/>
          <p:nvPr/>
        </p:nvSpPr>
        <p:spPr bwMode="white">
          <a:xfrm>
            <a:off x="11165950" y="1000524"/>
            <a:ext cx="257057" cy="200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AFDE2D-9673-EC8C-3FDF-7DB1DA275369}"/>
              </a:ext>
            </a:extLst>
          </p:cNvPr>
          <p:cNvSpPr/>
          <p:nvPr/>
        </p:nvSpPr>
        <p:spPr bwMode="white">
          <a:xfrm>
            <a:off x="11165950" y="1650609"/>
            <a:ext cx="257057" cy="200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953BCF6-E35F-1858-3AAC-76DC9AA096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8" y="2050777"/>
            <a:ext cx="11520000" cy="189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294A6D-767B-60CA-86EF-75CF6B6DE781}"/>
              </a:ext>
            </a:extLst>
          </p:cNvPr>
          <p:cNvSpPr/>
          <p:nvPr/>
        </p:nvSpPr>
        <p:spPr bwMode="white">
          <a:xfrm>
            <a:off x="11151588" y="2298390"/>
            <a:ext cx="257057" cy="19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AD168E-9752-A595-4FB6-788C9BED2C51}"/>
              </a:ext>
            </a:extLst>
          </p:cNvPr>
          <p:cNvSpPr/>
          <p:nvPr/>
        </p:nvSpPr>
        <p:spPr bwMode="white">
          <a:xfrm>
            <a:off x="11151588" y="2793618"/>
            <a:ext cx="257057" cy="19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D134EB-153C-69E8-55F0-D2E914B94E13}"/>
              </a:ext>
            </a:extLst>
          </p:cNvPr>
          <p:cNvSpPr/>
          <p:nvPr/>
        </p:nvSpPr>
        <p:spPr bwMode="white">
          <a:xfrm>
            <a:off x="11103985" y="3431699"/>
            <a:ext cx="304662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B81EBC-491E-880B-236A-AF4600EE86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DE2475-1888-CB9D-E45F-F1D89A8A8D48}"/>
              </a:ext>
            </a:extLst>
          </p:cNvPr>
          <p:cNvSpPr/>
          <p:nvPr/>
        </p:nvSpPr>
        <p:spPr bwMode="white">
          <a:xfrm>
            <a:off x="10966016" y="1179763"/>
            <a:ext cx="218975" cy="21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98A823-1200-FA00-1FEC-F95C96F440F1}"/>
              </a:ext>
            </a:extLst>
          </p:cNvPr>
          <p:cNvSpPr/>
          <p:nvPr/>
        </p:nvSpPr>
        <p:spPr bwMode="white">
          <a:xfrm>
            <a:off x="3825520" y="3133852"/>
            <a:ext cx="228495" cy="21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8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25FF9C-71B4-0625-BA2B-F9777292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1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14F2C1-8C57-B3E0-995F-BD0060D46D1C}"/>
              </a:ext>
            </a:extLst>
          </p:cNvPr>
          <p:cNvSpPr/>
          <p:nvPr/>
        </p:nvSpPr>
        <p:spPr bwMode="white">
          <a:xfrm>
            <a:off x="1940429" y="1018242"/>
            <a:ext cx="228495" cy="219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F86780-CEF5-0CBC-E6CE-A1FB4399C0B9}"/>
              </a:ext>
            </a:extLst>
          </p:cNvPr>
          <p:cNvSpPr/>
          <p:nvPr/>
        </p:nvSpPr>
        <p:spPr bwMode="white">
          <a:xfrm>
            <a:off x="1664330" y="2506442"/>
            <a:ext cx="209454" cy="219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52C69FE-81D1-1A36-19B5-A761E2CAD3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9849"/>
            <a:ext cx="11520000" cy="217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44BDD7-34B3-1684-966C-882D4ED1E322}"/>
              </a:ext>
            </a:extLst>
          </p:cNvPr>
          <p:cNvSpPr/>
          <p:nvPr/>
        </p:nvSpPr>
        <p:spPr bwMode="white">
          <a:xfrm>
            <a:off x="3416132" y="4244096"/>
            <a:ext cx="209454" cy="21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0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EF3F9C-0FD5-9957-3055-02EC502849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9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19F9A8-1EF9-2539-441B-9AA077181A2B}"/>
              </a:ext>
            </a:extLst>
          </p:cNvPr>
          <p:cNvSpPr/>
          <p:nvPr/>
        </p:nvSpPr>
        <p:spPr bwMode="white">
          <a:xfrm>
            <a:off x="2257295" y="1581993"/>
            <a:ext cx="439097" cy="565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DD6FFD-57CC-A200-A920-BE296913126B}"/>
              </a:ext>
            </a:extLst>
          </p:cNvPr>
          <p:cNvSpPr/>
          <p:nvPr/>
        </p:nvSpPr>
        <p:spPr bwMode="white">
          <a:xfrm>
            <a:off x="4558611" y="1581993"/>
            <a:ext cx="519637" cy="565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080FC4-A012-2764-D599-BDE8E99B2759}"/>
              </a:ext>
            </a:extLst>
          </p:cNvPr>
          <p:cNvSpPr/>
          <p:nvPr/>
        </p:nvSpPr>
        <p:spPr bwMode="white">
          <a:xfrm>
            <a:off x="10071073" y="1581993"/>
            <a:ext cx="341009" cy="565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ACACBA-16AF-C46B-9E7F-B617DD21F388}"/>
              </a:ext>
            </a:extLst>
          </p:cNvPr>
          <p:cNvSpPr/>
          <p:nvPr/>
        </p:nvSpPr>
        <p:spPr bwMode="white">
          <a:xfrm>
            <a:off x="7205355" y="1744289"/>
            <a:ext cx="199933" cy="21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CA049C-B6B6-9EE3-4ECF-687C901EAF99}"/>
              </a:ext>
            </a:extLst>
          </p:cNvPr>
          <p:cNvSpPr/>
          <p:nvPr/>
        </p:nvSpPr>
        <p:spPr bwMode="white">
          <a:xfrm>
            <a:off x="2111801" y="2460301"/>
            <a:ext cx="584591" cy="565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CF90B7-683C-F865-1E1A-536C48723634}"/>
              </a:ext>
            </a:extLst>
          </p:cNvPr>
          <p:cNvSpPr/>
          <p:nvPr/>
        </p:nvSpPr>
        <p:spPr bwMode="white">
          <a:xfrm>
            <a:off x="4463404" y="2460301"/>
            <a:ext cx="376870" cy="565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80BBB9F-F71A-0DEF-F2F1-2C9BDF6C192B}"/>
              </a:ext>
            </a:extLst>
          </p:cNvPr>
          <p:cNvSpPr/>
          <p:nvPr/>
        </p:nvSpPr>
        <p:spPr bwMode="white">
          <a:xfrm>
            <a:off x="10272796" y="2460301"/>
            <a:ext cx="341009" cy="565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C37A5AD-9DE8-7554-8C3A-52427A28AD8D}"/>
              </a:ext>
            </a:extLst>
          </p:cNvPr>
          <p:cNvSpPr/>
          <p:nvPr/>
        </p:nvSpPr>
        <p:spPr bwMode="white">
          <a:xfrm>
            <a:off x="7205355" y="2622597"/>
            <a:ext cx="342742" cy="21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0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2023-07-26T08:57:43Z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