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6" r:id="rId6"/>
    <p:sldId id="274" r:id="rId7"/>
    <p:sldId id="273" r:id="rId8"/>
    <p:sldId id="272" r:id="rId9"/>
    <p:sldId id="271" r:id="rId10"/>
    <p:sldId id="270" r:id="rId11"/>
    <p:sldId id="268" r:id="rId12"/>
    <p:sldId id="266" r:id="rId13"/>
    <p:sldId id="265" r:id="rId14"/>
    <p:sldId id="264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ED03BA-A8AA-0420-29ED-8413CF8F21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6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468BDF-38DF-B42C-E3BB-0338E3620F06}"/>
              </a:ext>
            </a:extLst>
          </p:cNvPr>
          <p:cNvSpPr/>
          <p:nvPr/>
        </p:nvSpPr>
        <p:spPr bwMode="white">
          <a:xfrm>
            <a:off x="759866" y="1990364"/>
            <a:ext cx="1362231" cy="109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22ECC4-E073-4DAB-D513-4AB711D7AD4D}"/>
              </a:ext>
            </a:extLst>
          </p:cNvPr>
          <p:cNvSpPr/>
          <p:nvPr/>
        </p:nvSpPr>
        <p:spPr bwMode="white">
          <a:xfrm>
            <a:off x="4045789" y="1990364"/>
            <a:ext cx="2407433" cy="1166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7D38DF-3E90-B87C-9C10-2C17E7A265E8}"/>
              </a:ext>
            </a:extLst>
          </p:cNvPr>
          <p:cNvSpPr/>
          <p:nvPr/>
        </p:nvSpPr>
        <p:spPr bwMode="white">
          <a:xfrm>
            <a:off x="7470476" y="2142912"/>
            <a:ext cx="1791342" cy="1215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57240339-A142-0AB5-43FD-3BFA5934D1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7" y="3429000"/>
            <a:ext cx="11520000" cy="2332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1321225-17C1-5069-97BC-06C1C0CF474C}"/>
              </a:ext>
            </a:extLst>
          </p:cNvPr>
          <p:cNvSpPr/>
          <p:nvPr/>
        </p:nvSpPr>
        <p:spPr bwMode="white">
          <a:xfrm>
            <a:off x="543464" y="4333589"/>
            <a:ext cx="2615609" cy="1498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4930F00-1196-A7BD-1D7A-103637F225C0}"/>
              </a:ext>
            </a:extLst>
          </p:cNvPr>
          <p:cNvSpPr/>
          <p:nvPr/>
        </p:nvSpPr>
        <p:spPr bwMode="white">
          <a:xfrm>
            <a:off x="4082577" y="4333589"/>
            <a:ext cx="2013423" cy="1325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C78CFA2-A3B1-35D7-67E8-D33E33EBC365}"/>
              </a:ext>
            </a:extLst>
          </p:cNvPr>
          <p:cNvSpPr/>
          <p:nvPr/>
        </p:nvSpPr>
        <p:spPr bwMode="white">
          <a:xfrm>
            <a:off x="7633783" y="4333589"/>
            <a:ext cx="1492963" cy="1428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5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7F4A38-0058-C9BE-328A-16EF0A344F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3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370732-DD84-D58D-3E56-865BA2CF8F29}"/>
              </a:ext>
            </a:extLst>
          </p:cNvPr>
          <p:cNvSpPr/>
          <p:nvPr/>
        </p:nvSpPr>
        <p:spPr bwMode="white">
          <a:xfrm>
            <a:off x="534837" y="1656272"/>
            <a:ext cx="2518913" cy="127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BAFB4C-97D2-BE11-B66A-857881F0871F}"/>
              </a:ext>
            </a:extLst>
          </p:cNvPr>
          <p:cNvSpPr/>
          <p:nvPr/>
        </p:nvSpPr>
        <p:spPr bwMode="white">
          <a:xfrm>
            <a:off x="4097547" y="1733909"/>
            <a:ext cx="2941608" cy="1544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B488355-096B-42E7-2EA9-E59241F13B33}"/>
              </a:ext>
            </a:extLst>
          </p:cNvPr>
          <p:cNvSpPr/>
          <p:nvPr/>
        </p:nvSpPr>
        <p:spPr bwMode="white">
          <a:xfrm>
            <a:off x="7530860" y="1733909"/>
            <a:ext cx="2130725" cy="1199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144A4593-22CC-0747-6C36-D1461C5759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9000"/>
            <a:ext cx="11520000" cy="263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14E3562-A633-693F-0C22-6D0F07C2B4AE}"/>
              </a:ext>
            </a:extLst>
          </p:cNvPr>
          <p:cNvSpPr/>
          <p:nvPr/>
        </p:nvSpPr>
        <p:spPr bwMode="white">
          <a:xfrm>
            <a:off x="1140694" y="5696676"/>
            <a:ext cx="3694016" cy="295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362A82B-EE43-7F1D-675B-391B3F8EFE96}"/>
              </a:ext>
            </a:extLst>
          </p:cNvPr>
          <p:cNvSpPr/>
          <p:nvPr/>
        </p:nvSpPr>
        <p:spPr bwMode="white">
          <a:xfrm>
            <a:off x="6396099" y="5696676"/>
            <a:ext cx="3408396" cy="285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3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824382-0239-31E2-7BA3-AC260F8AB4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80999C-E9F8-3F01-0AE4-A928A945ED5F}"/>
              </a:ext>
            </a:extLst>
          </p:cNvPr>
          <p:cNvSpPr/>
          <p:nvPr/>
        </p:nvSpPr>
        <p:spPr bwMode="white">
          <a:xfrm>
            <a:off x="1569122" y="1160870"/>
            <a:ext cx="5245745" cy="1530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62C12F-7A1C-8078-0305-EB373AF3ED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4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D1CCE35-B28E-186E-8468-1F52FA4A15FB}"/>
              </a:ext>
            </a:extLst>
          </p:cNvPr>
          <p:cNvSpPr/>
          <p:nvPr/>
        </p:nvSpPr>
        <p:spPr bwMode="white">
          <a:xfrm>
            <a:off x="2292694" y="3201545"/>
            <a:ext cx="3357608" cy="1491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6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59073E-3C96-CCA0-6176-B3B37CCE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9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AE5462-75C3-EAD7-F83C-7CB324B018E6}"/>
              </a:ext>
            </a:extLst>
          </p:cNvPr>
          <p:cNvSpPr/>
          <p:nvPr/>
        </p:nvSpPr>
        <p:spPr bwMode="white">
          <a:xfrm>
            <a:off x="1604513" y="1445691"/>
            <a:ext cx="7004649" cy="917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C245000-99B7-895D-EF08-02DE70BA3D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42483"/>
            <a:ext cx="11520000" cy="2437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A7312B-78CD-72E9-D0F6-91033933EDC5}"/>
              </a:ext>
            </a:extLst>
          </p:cNvPr>
          <p:cNvSpPr/>
          <p:nvPr/>
        </p:nvSpPr>
        <p:spPr bwMode="white">
          <a:xfrm>
            <a:off x="1873785" y="3637648"/>
            <a:ext cx="4837566" cy="1630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6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60024C-2149-D283-CB0B-75851617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4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2B48A9-9E5A-EF3B-01C7-490F9A0CF81B}"/>
              </a:ext>
            </a:extLst>
          </p:cNvPr>
          <p:cNvSpPr/>
          <p:nvPr/>
        </p:nvSpPr>
        <p:spPr bwMode="white">
          <a:xfrm>
            <a:off x="1883305" y="2217141"/>
            <a:ext cx="5104091" cy="2510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D69013-FE80-74FB-1493-A3774E0C7F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2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E25DCFF-4C2C-C501-F0CF-126CBF89F0FB}"/>
              </a:ext>
            </a:extLst>
          </p:cNvPr>
          <p:cNvSpPr/>
          <p:nvPr/>
        </p:nvSpPr>
        <p:spPr bwMode="white">
          <a:xfrm>
            <a:off x="1569123" y="1458525"/>
            <a:ext cx="9015488" cy="1854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9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97036F-8E73-AD23-A3E9-8FCAD73F16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3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A8924C-2D43-38C0-5DC6-06EF0363D11D}"/>
              </a:ext>
            </a:extLst>
          </p:cNvPr>
          <p:cNvSpPr/>
          <p:nvPr/>
        </p:nvSpPr>
        <p:spPr bwMode="white">
          <a:xfrm>
            <a:off x="2102280" y="1933483"/>
            <a:ext cx="5903033" cy="2120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2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F58C8E-328B-7B3D-DEDC-9EBE4BA38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8" t="32464" r="29953" b="9743"/>
          <a:stretch/>
        </p:blipFill>
        <p:spPr>
          <a:xfrm>
            <a:off x="3956538" y="2919046"/>
            <a:ext cx="4448908" cy="1274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7229E2-8131-92B2-DB09-3AE85F6FEC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4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DD81EC-AD27-84CF-ED7F-0F0D2835BD95}"/>
              </a:ext>
            </a:extLst>
          </p:cNvPr>
          <p:cNvSpPr/>
          <p:nvPr/>
        </p:nvSpPr>
        <p:spPr bwMode="white">
          <a:xfrm>
            <a:off x="5377388" y="1064545"/>
            <a:ext cx="361785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36AF14-B71D-A1EC-F0A8-5911FE421E6D}"/>
              </a:ext>
            </a:extLst>
          </p:cNvPr>
          <p:cNvSpPr/>
          <p:nvPr/>
        </p:nvSpPr>
        <p:spPr bwMode="white">
          <a:xfrm>
            <a:off x="1635768" y="1226400"/>
            <a:ext cx="218975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FE595E-4038-50FB-F41B-BCCD7D5B5149}"/>
              </a:ext>
            </a:extLst>
          </p:cNvPr>
          <p:cNvSpPr/>
          <p:nvPr/>
        </p:nvSpPr>
        <p:spPr bwMode="white">
          <a:xfrm>
            <a:off x="3911206" y="1226400"/>
            <a:ext cx="352264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A65218-0931-34C4-04A7-F2886F6496F6}"/>
              </a:ext>
            </a:extLst>
          </p:cNvPr>
          <p:cNvSpPr/>
          <p:nvPr/>
        </p:nvSpPr>
        <p:spPr bwMode="white">
          <a:xfrm>
            <a:off x="7738512" y="1216879"/>
            <a:ext cx="323702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C5DF72-7D49-AD7A-CD6C-D14EBD01D276}"/>
              </a:ext>
            </a:extLst>
          </p:cNvPr>
          <p:cNvSpPr/>
          <p:nvPr/>
        </p:nvSpPr>
        <p:spPr bwMode="white">
          <a:xfrm>
            <a:off x="9490314" y="1216879"/>
            <a:ext cx="333223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929F52-E88A-1200-105A-969A3B999A4A}"/>
              </a:ext>
            </a:extLst>
          </p:cNvPr>
          <p:cNvSpPr/>
          <p:nvPr/>
        </p:nvSpPr>
        <p:spPr bwMode="white">
          <a:xfrm>
            <a:off x="1645289" y="2511719"/>
            <a:ext cx="4008198" cy="54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88232FA-EFA6-C3F5-DFDD-A804DCD3F869}"/>
              </a:ext>
            </a:extLst>
          </p:cNvPr>
          <p:cNvSpPr/>
          <p:nvPr/>
        </p:nvSpPr>
        <p:spPr bwMode="white">
          <a:xfrm>
            <a:off x="8957157" y="2673575"/>
            <a:ext cx="495074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6D5C186-59DA-5B75-E1EF-EEA2E76F1BF3}"/>
              </a:ext>
            </a:extLst>
          </p:cNvPr>
          <p:cNvSpPr/>
          <p:nvPr/>
        </p:nvSpPr>
        <p:spPr bwMode="white">
          <a:xfrm>
            <a:off x="1569123" y="3559017"/>
            <a:ext cx="352264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D5B744D-B456-7131-97C0-C156EBDC1CD3}"/>
              </a:ext>
            </a:extLst>
          </p:cNvPr>
          <p:cNvSpPr/>
          <p:nvPr/>
        </p:nvSpPr>
        <p:spPr bwMode="white">
          <a:xfrm>
            <a:off x="5129851" y="3559017"/>
            <a:ext cx="352264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18A8ED-DCAD-B55A-D680-EF3E188DDC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4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AB61EB-84E0-FC45-0977-106268A5229C}"/>
              </a:ext>
            </a:extLst>
          </p:cNvPr>
          <p:cNvSpPr/>
          <p:nvPr/>
        </p:nvSpPr>
        <p:spPr bwMode="white">
          <a:xfrm>
            <a:off x="1069676" y="1150558"/>
            <a:ext cx="569344" cy="61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C7B5E2-4805-25F6-725A-98E95D0DB3A1}"/>
              </a:ext>
            </a:extLst>
          </p:cNvPr>
          <p:cNvSpPr/>
          <p:nvPr/>
        </p:nvSpPr>
        <p:spPr bwMode="white">
          <a:xfrm>
            <a:off x="3844561" y="1312479"/>
            <a:ext cx="495074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6CB1B7-E3CA-A612-035F-D26766218E74}"/>
              </a:ext>
            </a:extLst>
          </p:cNvPr>
          <p:cNvSpPr/>
          <p:nvPr/>
        </p:nvSpPr>
        <p:spPr bwMode="white">
          <a:xfrm>
            <a:off x="6843570" y="1302955"/>
            <a:ext cx="609322" cy="22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2BC617-9695-A7C7-C5A0-AB81F782F45A}"/>
              </a:ext>
            </a:extLst>
          </p:cNvPr>
          <p:cNvSpPr/>
          <p:nvPr/>
        </p:nvSpPr>
        <p:spPr bwMode="white">
          <a:xfrm>
            <a:off x="5053685" y="2198286"/>
            <a:ext cx="456991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6B826C-0D30-73ED-40A9-D93083A0C414}"/>
              </a:ext>
            </a:extLst>
          </p:cNvPr>
          <p:cNvSpPr/>
          <p:nvPr/>
        </p:nvSpPr>
        <p:spPr bwMode="white">
          <a:xfrm>
            <a:off x="7386247" y="2198286"/>
            <a:ext cx="209454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695606-8EEC-A86A-4FFE-849BB8A77614}"/>
              </a:ext>
            </a:extLst>
          </p:cNvPr>
          <p:cNvSpPr/>
          <p:nvPr/>
        </p:nvSpPr>
        <p:spPr bwMode="white">
          <a:xfrm>
            <a:off x="1359669" y="3484133"/>
            <a:ext cx="495074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4ABBC79-D735-72BC-4A44-6AB183318D36}"/>
              </a:ext>
            </a:extLst>
          </p:cNvPr>
          <p:cNvSpPr/>
          <p:nvPr/>
        </p:nvSpPr>
        <p:spPr bwMode="white">
          <a:xfrm>
            <a:off x="5091768" y="3484133"/>
            <a:ext cx="352264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96037D6-4DA5-A019-CE24-329A317AF7C4}"/>
              </a:ext>
            </a:extLst>
          </p:cNvPr>
          <p:cNvSpPr/>
          <p:nvPr/>
        </p:nvSpPr>
        <p:spPr bwMode="white">
          <a:xfrm>
            <a:off x="6643636" y="3484133"/>
            <a:ext cx="352264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73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07F63E-9EF6-58BD-4384-0D6219D19A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3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60BD4F-70E8-00ED-27CC-96E03048099B}"/>
              </a:ext>
            </a:extLst>
          </p:cNvPr>
          <p:cNvSpPr/>
          <p:nvPr/>
        </p:nvSpPr>
        <p:spPr bwMode="white">
          <a:xfrm>
            <a:off x="1283504" y="1637859"/>
            <a:ext cx="352264" cy="219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496773-93F1-1CCD-4889-5FFC56555AF0}"/>
              </a:ext>
            </a:extLst>
          </p:cNvPr>
          <p:cNvSpPr/>
          <p:nvPr/>
        </p:nvSpPr>
        <p:spPr bwMode="white">
          <a:xfrm>
            <a:off x="4653818" y="1637859"/>
            <a:ext cx="352264" cy="219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3DDE0F-3CBF-A7F9-1308-9016414051D1}"/>
              </a:ext>
            </a:extLst>
          </p:cNvPr>
          <p:cNvSpPr/>
          <p:nvPr/>
        </p:nvSpPr>
        <p:spPr bwMode="white">
          <a:xfrm>
            <a:off x="3796958" y="2210034"/>
            <a:ext cx="323702" cy="209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B5F514-8252-A96E-ED12-F5E12C2DC9C8}"/>
              </a:ext>
            </a:extLst>
          </p:cNvPr>
          <p:cNvSpPr/>
          <p:nvPr/>
        </p:nvSpPr>
        <p:spPr bwMode="white">
          <a:xfrm>
            <a:off x="6110479" y="3316241"/>
            <a:ext cx="647404" cy="219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81CA1E17-D40F-1E2D-07E9-4E61CAB6E8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07227"/>
            <a:ext cx="11520000" cy="2494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DF9322-E702-C71D-1A8E-02F009946B80}"/>
              </a:ext>
            </a:extLst>
          </p:cNvPr>
          <p:cNvSpPr/>
          <p:nvPr/>
        </p:nvSpPr>
        <p:spPr bwMode="white">
          <a:xfrm>
            <a:off x="2740165" y="4373785"/>
            <a:ext cx="352264" cy="219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6C483A-50B4-2244-84D3-8008264AFBFF}"/>
              </a:ext>
            </a:extLst>
          </p:cNvPr>
          <p:cNvSpPr/>
          <p:nvPr/>
        </p:nvSpPr>
        <p:spPr bwMode="white">
          <a:xfrm>
            <a:off x="6177123" y="5821169"/>
            <a:ext cx="799735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4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B1154F-68AB-29A2-22DD-3C9070EDC7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16203A-EFFE-E1DB-8602-3D92A97B1B5F}"/>
              </a:ext>
            </a:extLst>
          </p:cNvPr>
          <p:cNvSpPr/>
          <p:nvPr/>
        </p:nvSpPr>
        <p:spPr bwMode="white">
          <a:xfrm>
            <a:off x="11165950" y="1218617"/>
            <a:ext cx="257057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091DD2-2144-EC1E-8163-FA93C19C6A25}"/>
              </a:ext>
            </a:extLst>
          </p:cNvPr>
          <p:cNvSpPr/>
          <p:nvPr/>
        </p:nvSpPr>
        <p:spPr bwMode="white">
          <a:xfrm>
            <a:off x="11165950" y="1915051"/>
            <a:ext cx="257057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173AF3F-A166-E169-5C76-88E54841151B}"/>
              </a:ext>
            </a:extLst>
          </p:cNvPr>
          <p:cNvSpPr/>
          <p:nvPr/>
        </p:nvSpPr>
        <p:spPr bwMode="white">
          <a:xfrm>
            <a:off x="11165950" y="2449302"/>
            <a:ext cx="257057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351DB8-95E5-943E-074B-A4305036F3C5}"/>
              </a:ext>
            </a:extLst>
          </p:cNvPr>
          <p:cNvSpPr/>
          <p:nvPr/>
        </p:nvSpPr>
        <p:spPr bwMode="white">
          <a:xfrm>
            <a:off x="11165950" y="2974012"/>
            <a:ext cx="257057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077748-D8A5-5B8D-B8DC-CE4720914FEC}"/>
              </a:ext>
            </a:extLst>
          </p:cNvPr>
          <p:cNvSpPr/>
          <p:nvPr/>
        </p:nvSpPr>
        <p:spPr bwMode="white">
          <a:xfrm>
            <a:off x="11127867" y="4004353"/>
            <a:ext cx="295140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58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4A159D-EBAB-2EF0-01D2-658DE43E84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2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898231-7D1D-C192-37CF-39024201C39A}"/>
              </a:ext>
            </a:extLst>
          </p:cNvPr>
          <p:cNvSpPr/>
          <p:nvPr/>
        </p:nvSpPr>
        <p:spPr bwMode="white">
          <a:xfrm>
            <a:off x="10718479" y="1045602"/>
            <a:ext cx="228495" cy="219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A64F88-0F05-71C4-1880-9CEC2A577637}"/>
              </a:ext>
            </a:extLst>
          </p:cNvPr>
          <p:cNvSpPr/>
          <p:nvPr/>
        </p:nvSpPr>
        <p:spPr bwMode="white">
          <a:xfrm>
            <a:off x="10556628" y="2102574"/>
            <a:ext cx="228495" cy="219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6DD337-6C5A-E7D9-1EE0-790DC2512D12}"/>
              </a:ext>
            </a:extLst>
          </p:cNvPr>
          <p:cNvSpPr/>
          <p:nvPr/>
        </p:nvSpPr>
        <p:spPr bwMode="white">
          <a:xfrm>
            <a:off x="11013619" y="3159545"/>
            <a:ext cx="257057" cy="219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9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4FD9A8-FED2-8EB9-8A58-3AC08D7F9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2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9B06AE-086F-EFA6-0873-8EDFD77E622C}"/>
              </a:ext>
            </a:extLst>
          </p:cNvPr>
          <p:cNvSpPr/>
          <p:nvPr/>
        </p:nvSpPr>
        <p:spPr bwMode="white">
          <a:xfrm>
            <a:off x="3711272" y="1303169"/>
            <a:ext cx="218975" cy="21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1533B0-3745-86D7-8237-883A3B257D17}"/>
              </a:ext>
            </a:extLst>
          </p:cNvPr>
          <p:cNvSpPr/>
          <p:nvPr/>
        </p:nvSpPr>
        <p:spPr bwMode="white">
          <a:xfrm>
            <a:off x="9775933" y="2675052"/>
            <a:ext cx="218975" cy="33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E9EC15-E479-8455-2169-DEC6AEFDC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9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374379-41D5-DB81-562A-5DA1CF56CA84}"/>
              </a:ext>
            </a:extLst>
          </p:cNvPr>
          <p:cNvSpPr/>
          <p:nvPr/>
        </p:nvSpPr>
        <p:spPr bwMode="white">
          <a:xfrm>
            <a:off x="2226944" y="1611175"/>
            <a:ext cx="840995" cy="57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AAB584-6049-0C3D-3D52-2A99BA354ADC}"/>
              </a:ext>
            </a:extLst>
          </p:cNvPr>
          <p:cNvSpPr/>
          <p:nvPr/>
        </p:nvSpPr>
        <p:spPr bwMode="white">
          <a:xfrm>
            <a:off x="4492860" y="1611175"/>
            <a:ext cx="889051" cy="57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E77BB0-3D1D-8249-C689-F7700B9DBC07}"/>
              </a:ext>
            </a:extLst>
          </p:cNvPr>
          <p:cNvSpPr/>
          <p:nvPr/>
        </p:nvSpPr>
        <p:spPr bwMode="white">
          <a:xfrm>
            <a:off x="10005324" y="1611175"/>
            <a:ext cx="504595" cy="57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5613DF-EBE4-E325-D785-9A14782F96D6}"/>
              </a:ext>
            </a:extLst>
          </p:cNvPr>
          <p:cNvSpPr/>
          <p:nvPr/>
        </p:nvSpPr>
        <p:spPr bwMode="white">
          <a:xfrm>
            <a:off x="6995900" y="1773543"/>
            <a:ext cx="495074" cy="21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B003259-BB10-F7B3-9865-1091E7087DD6}"/>
              </a:ext>
            </a:extLst>
          </p:cNvPr>
          <p:cNvSpPr/>
          <p:nvPr/>
        </p:nvSpPr>
        <p:spPr bwMode="white">
          <a:xfrm>
            <a:off x="2435504" y="2652232"/>
            <a:ext cx="485553" cy="21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66D29FF-6801-4D1F-2F17-4CCC68CC0855}"/>
              </a:ext>
            </a:extLst>
          </p:cNvPr>
          <p:cNvSpPr/>
          <p:nvPr/>
        </p:nvSpPr>
        <p:spPr bwMode="white">
          <a:xfrm>
            <a:off x="4825190" y="2652232"/>
            <a:ext cx="485553" cy="21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0C42899-D0EA-AEB0-2DA4-CB4A8AF6A102}"/>
              </a:ext>
            </a:extLst>
          </p:cNvPr>
          <p:cNvSpPr/>
          <p:nvPr/>
        </p:nvSpPr>
        <p:spPr bwMode="white">
          <a:xfrm>
            <a:off x="7291041" y="2652232"/>
            <a:ext cx="361785" cy="21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BEC2362-6B71-9528-EDB1-8369F1D7D071}"/>
              </a:ext>
            </a:extLst>
          </p:cNvPr>
          <p:cNvSpPr/>
          <p:nvPr/>
        </p:nvSpPr>
        <p:spPr bwMode="white">
          <a:xfrm>
            <a:off x="10518544" y="2363638"/>
            <a:ext cx="488761" cy="670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5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2023-07-26T09:01:59Z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