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7794DB-57F6-E99D-3F35-2ECB07A202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4CAC25-6D0B-F3F4-DEEB-B9DAC8FBBA4C}"/>
              </a:ext>
            </a:extLst>
          </p:cNvPr>
          <p:cNvSpPr/>
          <p:nvPr/>
        </p:nvSpPr>
        <p:spPr bwMode="white">
          <a:xfrm>
            <a:off x="6634115" y="941231"/>
            <a:ext cx="352264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878C59-214F-56C3-9363-FDCA9FBC34A4}"/>
              </a:ext>
            </a:extLst>
          </p:cNvPr>
          <p:cNvSpPr/>
          <p:nvPr/>
        </p:nvSpPr>
        <p:spPr bwMode="white">
          <a:xfrm>
            <a:off x="3092429" y="2484830"/>
            <a:ext cx="199933" cy="20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E6A929-6DCF-971C-A7B7-781A9A8C7DAB}"/>
              </a:ext>
            </a:extLst>
          </p:cNvPr>
          <p:cNvSpPr/>
          <p:nvPr/>
        </p:nvSpPr>
        <p:spPr bwMode="white">
          <a:xfrm>
            <a:off x="6519867" y="2989835"/>
            <a:ext cx="361785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49FAFF-B9C9-38EB-3F17-9629468DBE5B}"/>
              </a:ext>
            </a:extLst>
          </p:cNvPr>
          <p:cNvSpPr/>
          <p:nvPr/>
        </p:nvSpPr>
        <p:spPr bwMode="white">
          <a:xfrm>
            <a:off x="2104845" y="3952202"/>
            <a:ext cx="5529532" cy="999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A02F6D-F3C7-7D1A-1FF4-873763C5A5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4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55E205-93F0-C7EE-6D41-4E86DF9B95A9}"/>
              </a:ext>
            </a:extLst>
          </p:cNvPr>
          <p:cNvSpPr/>
          <p:nvPr/>
        </p:nvSpPr>
        <p:spPr bwMode="white">
          <a:xfrm>
            <a:off x="3939768" y="4057081"/>
            <a:ext cx="199933" cy="2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1E9EE7-A9EE-FBB8-A844-DEEDB67B6580}"/>
              </a:ext>
            </a:extLst>
          </p:cNvPr>
          <p:cNvSpPr/>
          <p:nvPr/>
        </p:nvSpPr>
        <p:spPr bwMode="white">
          <a:xfrm>
            <a:off x="5586842" y="4057081"/>
            <a:ext cx="199933" cy="2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637F65-8D93-4097-5CDB-0580DA586DAF}"/>
              </a:ext>
            </a:extLst>
          </p:cNvPr>
          <p:cNvSpPr/>
          <p:nvPr/>
        </p:nvSpPr>
        <p:spPr bwMode="white">
          <a:xfrm>
            <a:off x="7252958" y="4057081"/>
            <a:ext cx="209454" cy="2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37AF3F-2E10-0519-1009-10DEC762002B}"/>
              </a:ext>
            </a:extLst>
          </p:cNvPr>
          <p:cNvSpPr/>
          <p:nvPr/>
        </p:nvSpPr>
        <p:spPr bwMode="white">
          <a:xfrm>
            <a:off x="8833388" y="4057081"/>
            <a:ext cx="352264" cy="2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6BCBFF-16B7-2AD8-FFF2-0CC4900E58DD}"/>
              </a:ext>
            </a:extLst>
          </p:cNvPr>
          <p:cNvSpPr/>
          <p:nvPr/>
        </p:nvSpPr>
        <p:spPr bwMode="white">
          <a:xfrm>
            <a:off x="10489983" y="4057081"/>
            <a:ext cx="352264" cy="2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8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23F61F-89F8-03FB-B187-37266B86C3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9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316F79-131B-5977-5323-7C86B7A0FE06}"/>
              </a:ext>
            </a:extLst>
          </p:cNvPr>
          <p:cNvSpPr/>
          <p:nvPr/>
        </p:nvSpPr>
        <p:spPr bwMode="white">
          <a:xfrm>
            <a:off x="1388231" y="1400444"/>
            <a:ext cx="352264" cy="209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2517FB-FFDE-3A09-202B-567D1669B283}"/>
              </a:ext>
            </a:extLst>
          </p:cNvPr>
          <p:cNvSpPr/>
          <p:nvPr/>
        </p:nvSpPr>
        <p:spPr bwMode="white">
          <a:xfrm>
            <a:off x="1388231" y="1734532"/>
            <a:ext cx="342743" cy="219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A8D3EE-F7F2-27CD-DDDA-65B97A40DD1B}"/>
              </a:ext>
            </a:extLst>
          </p:cNvPr>
          <p:cNvSpPr/>
          <p:nvPr/>
        </p:nvSpPr>
        <p:spPr bwMode="white">
          <a:xfrm>
            <a:off x="1397752" y="2078165"/>
            <a:ext cx="342743" cy="209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CB1677-9093-AD66-1661-690815A8FAE9}"/>
              </a:ext>
            </a:extLst>
          </p:cNvPr>
          <p:cNvSpPr/>
          <p:nvPr/>
        </p:nvSpPr>
        <p:spPr bwMode="white">
          <a:xfrm>
            <a:off x="1397752" y="2412253"/>
            <a:ext cx="333223" cy="209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F0372C-1685-45FE-DA42-A3FF2B756E9F}"/>
              </a:ext>
            </a:extLst>
          </p:cNvPr>
          <p:cNvSpPr/>
          <p:nvPr/>
        </p:nvSpPr>
        <p:spPr bwMode="white">
          <a:xfrm>
            <a:off x="1531041" y="2755886"/>
            <a:ext cx="209454" cy="219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CB63EE3-ACE5-B1FA-AF85-5220EE98EFAA}"/>
              </a:ext>
            </a:extLst>
          </p:cNvPr>
          <p:cNvSpPr/>
          <p:nvPr/>
        </p:nvSpPr>
        <p:spPr bwMode="white">
          <a:xfrm>
            <a:off x="1521520" y="3099520"/>
            <a:ext cx="218975" cy="209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5D10CBB-532C-F4A6-886D-EDF18D155708}"/>
              </a:ext>
            </a:extLst>
          </p:cNvPr>
          <p:cNvSpPr/>
          <p:nvPr/>
        </p:nvSpPr>
        <p:spPr bwMode="white">
          <a:xfrm>
            <a:off x="1531041" y="3433607"/>
            <a:ext cx="199933" cy="219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EF37DB1-09A1-1AB8-9F95-42EF089B2EF4}"/>
              </a:ext>
            </a:extLst>
          </p:cNvPr>
          <p:cNvSpPr/>
          <p:nvPr/>
        </p:nvSpPr>
        <p:spPr bwMode="white">
          <a:xfrm>
            <a:off x="2730644" y="2966803"/>
            <a:ext cx="837818" cy="591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EF37DB1-09A1-1AB8-9F95-42EF089B2EF4}"/>
              </a:ext>
            </a:extLst>
          </p:cNvPr>
          <p:cNvSpPr/>
          <p:nvPr/>
        </p:nvSpPr>
        <p:spPr bwMode="white">
          <a:xfrm>
            <a:off x="4246017" y="2670896"/>
            <a:ext cx="843568" cy="88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EF37DB1-09A1-1AB8-9F95-42EF089B2EF4}"/>
              </a:ext>
            </a:extLst>
          </p:cNvPr>
          <p:cNvSpPr/>
          <p:nvPr/>
        </p:nvSpPr>
        <p:spPr bwMode="white">
          <a:xfrm>
            <a:off x="5674216" y="2678512"/>
            <a:ext cx="843568" cy="88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EF37DB1-09A1-1AB8-9F95-42EF089B2EF4}"/>
              </a:ext>
            </a:extLst>
          </p:cNvPr>
          <p:cNvSpPr/>
          <p:nvPr/>
        </p:nvSpPr>
        <p:spPr bwMode="white">
          <a:xfrm>
            <a:off x="7173323" y="1319842"/>
            <a:ext cx="843568" cy="2250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EF37DB1-09A1-1AB8-9F95-42EF089B2EF4}"/>
              </a:ext>
            </a:extLst>
          </p:cNvPr>
          <p:cNvSpPr/>
          <p:nvPr/>
        </p:nvSpPr>
        <p:spPr bwMode="white">
          <a:xfrm>
            <a:off x="8672430" y="1319842"/>
            <a:ext cx="843568" cy="224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3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EADFFC-A419-A3C1-31A4-6A6DE89FBF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4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2A166B-45E0-7961-DA40-AFC17BF9F942}"/>
              </a:ext>
            </a:extLst>
          </p:cNvPr>
          <p:cNvSpPr/>
          <p:nvPr/>
        </p:nvSpPr>
        <p:spPr bwMode="white">
          <a:xfrm>
            <a:off x="1873784" y="1523246"/>
            <a:ext cx="7529007" cy="1297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10C3C4-7FB1-E0EB-5F01-A6A179EAA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59"/>
          <a:stretch/>
        </p:blipFill>
        <p:spPr>
          <a:xfrm>
            <a:off x="360000" y="360001"/>
            <a:ext cx="11520000" cy="42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D88491D-6699-D9C2-1F81-D3BD7B5738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08220"/>
            <a:ext cx="11520000" cy="2726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FFA41A-144B-74E5-56D3-7F12E24A3887}"/>
              </a:ext>
            </a:extLst>
          </p:cNvPr>
          <p:cNvSpPr/>
          <p:nvPr/>
        </p:nvSpPr>
        <p:spPr bwMode="white">
          <a:xfrm>
            <a:off x="1816661" y="3889371"/>
            <a:ext cx="142809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357FB0-1066-65E1-1BE6-C96C0CB3DCE1}"/>
              </a:ext>
            </a:extLst>
          </p:cNvPr>
          <p:cNvSpPr/>
          <p:nvPr/>
        </p:nvSpPr>
        <p:spPr bwMode="white">
          <a:xfrm>
            <a:off x="1797619" y="4385154"/>
            <a:ext cx="199933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AA3260-2DB6-C7A3-72E6-0973701A2C8F}"/>
              </a:ext>
            </a:extLst>
          </p:cNvPr>
          <p:cNvSpPr/>
          <p:nvPr/>
        </p:nvSpPr>
        <p:spPr bwMode="white">
          <a:xfrm>
            <a:off x="1797619" y="4880938"/>
            <a:ext cx="199933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723B42-561F-7439-95E7-F3436F189418}"/>
              </a:ext>
            </a:extLst>
          </p:cNvPr>
          <p:cNvSpPr/>
          <p:nvPr/>
        </p:nvSpPr>
        <p:spPr bwMode="white">
          <a:xfrm>
            <a:off x="2616396" y="5367187"/>
            <a:ext cx="323702" cy="247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B1EDE8-6CA0-0548-E272-65A81184A9F2}"/>
              </a:ext>
            </a:extLst>
          </p:cNvPr>
          <p:cNvSpPr/>
          <p:nvPr/>
        </p:nvSpPr>
        <p:spPr bwMode="white">
          <a:xfrm>
            <a:off x="6995900" y="5452996"/>
            <a:ext cx="342743" cy="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14DD3E-97EC-D9C8-8A46-0FD8BE3DA5CA}"/>
              </a:ext>
            </a:extLst>
          </p:cNvPr>
          <p:cNvSpPr/>
          <p:nvPr/>
        </p:nvSpPr>
        <p:spPr bwMode="white">
          <a:xfrm>
            <a:off x="9147570" y="6025053"/>
            <a:ext cx="361785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2D10C3C4-7FB1-E0EB-5F01-A6A179EAA9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0" r="6876"/>
          <a:stretch/>
        </p:blipFill>
        <p:spPr>
          <a:xfrm>
            <a:off x="1781072" y="918068"/>
            <a:ext cx="8629856" cy="2790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679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6923CA-BEE2-A852-6BF3-28B0724A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7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5B05C0-4AB5-2493-33A4-9EBF69CB1F4F}"/>
              </a:ext>
            </a:extLst>
          </p:cNvPr>
          <p:cNvSpPr/>
          <p:nvPr/>
        </p:nvSpPr>
        <p:spPr bwMode="white">
          <a:xfrm>
            <a:off x="3054347" y="2611469"/>
            <a:ext cx="571239" cy="209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998665-E336-DBBA-0D5A-738D56374CF7}"/>
              </a:ext>
            </a:extLst>
          </p:cNvPr>
          <p:cNvSpPr/>
          <p:nvPr/>
        </p:nvSpPr>
        <p:spPr bwMode="white">
          <a:xfrm>
            <a:off x="6615074" y="3641803"/>
            <a:ext cx="390346" cy="209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034DD7-3E3F-4CFF-E9FE-A2A9568DC7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8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74D77F-1E52-997C-CAA9-601C694037A3}"/>
              </a:ext>
            </a:extLst>
          </p:cNvPr>
          <p:cNvSpPr/>
          <p:nvPr/>
        </p:nvSpPr>
        <p:spPr bwMode="white">
          <a:xfrm>
            <a:off x="2806809" y="464853"/>
            <a:ext cx="628363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6573A4-C32D-B026-4413-9C71A47599E7}"/>
              </a:ext>
            </a:extLst>
          </p:cNvPr>
          <p:cNvSpPr/>
          <p:nvPr/>
        </p:nvSpPr>
        <p:spPr bwMode="white">
          <a:xfrm>
            <a:off x="6500826" y="464853"/>
            <a:ext cx="628363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67734A-4B59-DCE4-585D-F0C964D77899}"/>
              </a:ext>
            </a:extLst>
          </p:cNvPr>
          <p:cNvSpPr/>
          <p:nvPr/>
        </p:nvSpPr>
        <p:spPr bwMode="white">
          <a:xfrm>
            <a:off x="2502148" y="979590"/>
            <a:ext cx="866380" cy="285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E77A28-5119-0F69-3E57-7C7C19DFF1A9}"/>
              </a:ext>
            </a:extLst>
          </p:cNvPr>
          <p:cNvSpPr/>
          <p:nvPr/>
        </p:nvSpPr>
        <p:spPr bwMode="white">
          <a:xfrm>
            <a:off x="1578644" y="2734575"/>
            <a:ext cx="7565356" cy="165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2873C2-620F-A989-0BCB-FDC8894C95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2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074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9E73E4-0AB1-B43B-0042-758AEDD9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0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59BA76-DA60-5F8F-17D2-6C1328E37A86}"/>
              </a:ext>
            </a:extLst>
          </p:cNvPr>
          <p:cNvSpPr/>
          <p:nvPr/>
        </p:nvSpPr>
        <p:spPr bwMode="white">
          <a:xfrm>
            <a:off x="3558942" y="2027173"/>
            <a:ext cx="552198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DE5987-75AC-9DDF-6CF6-876FECAE1158}"/>
              </a:ext>
            </a:extLst>
          </p:cNvPr>
          <p:cNvSpPr/>
          <p:nvPr/>
        </p:nvSpPr>
        <p:spPr bwMode="white">
          <a:xfrm>
            <a:off x="1359669" y="2246287"/>
            <a:ext cx="571239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CB0404-4EEB-AA5C-C6E6-3AFAD277863E}"/>
              </a:ext>
            </a:extLst>
          </p:cNvPr>
          <p:cNvSpPr/>
          <p:nvPr/>
        </p:nvSpPr>
        <p:spPr bwMode="white">
          <a:xfrm>
            <a:off x="8014611" y="1906438"/>
            <a:ext cx="495073" cy="740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4CEF94-B2F0-2068-5771-C45799AA8E67}"/>
              </a:ext>
            </a:extLst>
          </p:cNvPr>
          <p:cNvSpPr/>
          <p:nvPr/>
        </p:nvSpPr>
        <p:spPr bwMode="white">
          <a:xfrm>
            <a:off x="3263801" y="2560668"/>
            <a:ext cx="542677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50CE51-02A3-4522-9973-BF3AC587AFA0}"/>
              </a:ext>
            </a:extLst>
          </p:cNvPr>
          <p:cNvSpPr/>
          <p:nvPr/>
        </p:nvSpPr>
        <p:spPr bwMode="white">
          <a:xfrm>
            <a:off x="4577652" y="3770560"/>
            <a:ext cx="50459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E1E28A-D917-43F5-5F5F-FA747C4B8F0D}"/>
              </a:ext>
            </a:extLst>
          </p:cNvPr>
          <p:cNvSpPr/>
          <p:nvPr/>
        </p:nvSpPr>
        <p:spPr bwMode="white">
          <a:xfrm>
            <a:off x="7510016" y="4808970"/>
            <a:ext cx="495074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0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66AB7A-5798-B669-672B-EDAA19A39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9673" r="29648" b="6556"/>
          <a:stretch/>
        </p:blipFill>
        <p:spPr>
          <a:xfrm>
            <a:off x="3736729" y="2751992"/>
            <a:ext cx="4686301" cy="1406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11302E-A2F3-F135-79FC-5C2A385E1E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8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33EE40-B5AC-F1AF-3AF8-A24A29D54882}"/>
              </a:ext>
            </a:extLst>
          </p:cNvPr>
          <p:cNvSpPr/>
          <p:nvPr/>
        </p:nvSpPr>
        <p:spPr bwMode="white">
          <a:xfrm>
            <a:off x="6034314" y="2010419"/>
            <a:ext cx="2389685" cy="286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F33BD3-CAD2-83D5-1B55-CBA45DFB365F}"/>
              </a:ext>
            </a:extLst>
          </p:cNvPr>
          <p:cNvSpPr/>
          <p:nvPr/>
        </p:nvSpPr>
        <p:spPr bwMode="white">
          <a:xfrm>
            <a:off x="6691239" y="2554199"/>
            <a:ext cx="352264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D508AD-2F5A-3089-F01C-98A3A4BAEDDD}"/>
              </a:ext>
            </a:extLst>
          </p:cNvPr>
          <p:cNvSpPr/>
          <p:nvPr/>
        </p:nvSpPr>
        <p:spPr bwMode="white">
          <a:xfrm>
            <a:off x="2721123" y="3040739"/>
            <a:ext cx="628363" cy="26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934A71-BD99-79DB-F016-E5180FF80EBB}"/>
              </a:ext>
            </a:extLst>
          </p:cNvPr>
          <p:cNvSpPr/>
          <p:nvPr/>
        </p:nvSpPr>
        <p:spPr bwMode="white">
          <a:xfrm>
            <a:off x="6015272" y="3031199"/>
            <a:ext cx="628363" cy="27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30FA29-DD54-6B97-1F76-E1BD2B2507BD}"/>
              </a:ext>
            </a:extLst>
          </p:cNvPr>
          <p:cNvSpPr/>
          <p:nvPr/>
        </p:nvSpPr>
        <p:spPr bwMode="white">
          <a:xfrm>
            <a:off x="7890842" y="3040739"/>
            <a:ext cx="894943" cy="27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B1EEED-AD5A-E649-17C7-4AAD99BA86BF}"/>
              </a:ext>
            </a:extLst>
          </p:cNvPr>
          <p:cNvSpPr/>
          <p:nvPr/>
        </p:nvSpPr>
        <p:spPr bwMode="white">
          <a:xfrm>
            <a:off x="5244099" y="3574979"/>
            <a:ext cx="333223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65E22F-ED35-B199-4EE2-FCD24B8A4B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54B3AB-EAB8-549C-4653-BB00E7F2CA4A}"/>
              </a:ext>
            </a:extLst>
          </p:cNvPr>
          <p:cNvSpPr/>
          <p:nvPr/>
        </p:nvSpPr>
        <p:spPr bwMode="white">
          <a:xfrm>
            <a:off x="4358677" y="1551975"/>
            <a:ext cx="647404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80681C-65F4-19DA-86AE-5D958F61F5E7}"/>
              </a:ext>
            </a:extLst>
          </p:cNvPr>
          <p:cNvSpPr/>
          <p:nvPr/>
        </p:nvSpPr>
        <p:spPr bwMode="white">
          <a:xfrm>
            <a:off x="5691570" y="2066909"/>
            <a:ext cx="342743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833D72-7F8D-2483-F88C-70B538BC035F}"/>
              </a:ext>
            </a:extLst>
          </p:cNvPr>
          <p:cNvSpPr/>
          <p:nvPr/>
        </p:nvSpPr>
        <p:spPr bwMode="white">
          <a:xfrm>
            <a:off x="5529719" y="2581842"/>
            <a:ext cx="637884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3B7671-9BAC-CD60-D802-A50BE959BB67}"/>
              </a:ext>
            </a:extLst>
          </p:cNvPr>
          <p:cNvSpPr/>
          <p:nvPr/>
        </p:nvSpPr>
        <p:spPr bwMode="white">
          <a:xfrm>
            <a:off x="1426314" y="3602173"/>
            <a:ext cx="352264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7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99B368-7951-5152-5686-39D5B661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7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9E515A-DEF1-40B1-44B9-446AB8B95070}"/>
              </a:ext>
            </a:extLst>
          </p:cNvPr>
          <p:cNvSpPr/>
          <p:nvPr/>
        </p:nvSpPr>
        <p:spPr bwMode="white">
          <a:xfrm>
            <a:off x="5167933" y="1560211"/>
            <a:ext cx="199933" cy="20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2B460A-9367-A110-B38D-754044E1CBC0}"/>
              </a:ext>
            </a:extLst>
          </p:cNvPr>
          <p:cNvSpPr/>
          <p:nvPr/>
        </p:nvSpPr>
        <p:spPr bwMode="white">
          <a:xfrm>
            <a:off x="4653818" y="2074587"/>
            <a:ext cx="352264" cy="20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7B2FF7-A393-1FEE-D736-C18B150AD6A6}"/>
              </a:ext>
            </a:extLst>
          </p:cNvPr>
          <p:cNvSpPr/>
          <p:nvPr/>
        </p:nvSpPr>
        <p:spPr bwMode="white">
          <a:xfrm>
            <a:off x="4727276" y="2588962"/>
            <a:ext cx="440658" cy="602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1538FD-EA6B-1F45-3196-ACF592C45D90}"/>
              </a:ext>
            </a:extLst>
          </p:cNvPr>
          <p:cNvSpPr/>
          <p:nvPr/>
        </p:nvSpPr>
        <p:spPr bwMode="white">
          <a:xfrm>
            <a:off x="3920727" y="3427205"/>
            <a:ext cx="352264" cy="20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6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C951FC-6068-4D46-EB42-F85180E21B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70CCCD-F088-F8EA-AD39-2EA689831BBF}"/>
              </a:ext>
            </a:extLst>
          </p:cNvPr>
          <p:cNvSpPr/>
          <p:nvPr/>
        </p:nvSpPr>
        <p:spPr bwMode="white">
          <a:xfrm>
            <a:off x="11165950" y="990172"/>
            <a:ext cx="257057" cy="200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505684-FE9B-CECE-4B26-FE1D5B40A8F3}"/>
              </a:ext>
            </a:extLst>
          </p:cNvPr>
          <p:cNvSpPr/>
          <p:nvPr/>
        </p:nvSpPr>
        <p:spPr bwMode="white">
          <a:xfrm>
            <a:off x="11165950" y="1496219"/>
            <a:ext cx="257057" cy="200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AE1994-3B34-DFE4-8A96-C35DA4496F74}"/>
              </a:ext>
            </a:extLst>
          </p:cNvPr>
          <p:cNvSpPr/>
          <p:nvPr/>
        </p:nvSpPr>
        <p:spPr bwMode="white">
          <a:xfrm>
            <a:off x="11127867" y="2498766"/>
            <a:ext cx="295140" cy="26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8AC9362-E00B-CC34-D85A-8CD3988B42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7" y="2832948"/>
            <a:ext cx="11520000" cy="1501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F7332C-8579-9AFD-63D0-399E61797CB7}"/>
              </a:ext>
            </a:extLst>
          </p:cNvPr>
          <p:cNvSpPr/>
          <p:nvPr/>
        </p:nvSpPr>
        <p:spPr bwMode="white">
          <a:xfrm>
            <a:off x="11177467" y="3014631"/>
            <a:ext cx="257057" cy="200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BE52F1-5405-8740-45ED-8574425FAF3B}"/>
              </a:ext>
            </a:extLst>
          </p:cNvPr>
          <p:cNvSpPr/>
          <p:nvPr/>
        </p:nvSpPr>
        <p:spPr bwMode="white">
          <a:xfrm>
            <a:off x="11177467" y="4037794"/>
            <a:ext cx="257057" cy="200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1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DBA3A1-0D12-6AC2-E283-06A4B64A00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3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55F85F-44B8-E983-45E8-82CBC777D97A}"/>
              </a:ext>
            </a:extLst>
          </p:cNvPr>
          <p:cNvSpPr/>
          <p:nvPr/>
        </p:nvSpPr>
        <p:spPr bwMode="white">
          <a:xfrm>
            <a:off x="9528396" y="1074152"/>
            <a:ext cx="228495" cy="22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314AE7-25B9-9040-DD31-CFA846F5B0AD}"/>
              </a:ext>
            </a:extLst>
          </p:cNvPr>
          <p:cNvSpPr/>
          <p:nvPr/>
        </p:nvSpPr>
        <p:spPr bwMode="white">
          <a:xfrm>
            <a:off x="2073719" y="2616721"/>
            <a:ext cx="228495" cy="21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3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89E6B0-4CE3-7A5F-DED1-C75FD468F4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1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BD34D3-1234-0BB6-38BB-9FCDA407DCD6}"/>
              </a:ext>
            </a:extLst>
          </p:cNvPr>
          <p:cNvSpPr/>
          <p:nvPr/>
        </p:nvSpPr>
        <p:spPr bwMode="white">
          <a:xfrm>
            <a:off x="8671537" y="541158"/>
            <a:ext cx="228496" cy="219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5617F6-3537-B25E-0174-596B3C0A4BAA}"/>
              </a:ext>
            </a:extLst>
          </p:cNvPr>
          <p:cNvSpPr/>
          <p:nvPr/>
        </p:nvSpPr>
        <p:spPr bwMode="white">
          <a:xfrm>
            <a:off x="2825851" y="3573178"/>
            <a:ext cx="218975" cy="20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9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C4FCC9-4E1D-6AA6-861C-FA15A4383F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5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BE8AD3-55BA-4529-52A9-9A3FB4B3035E}"/>
              </a:ext>
            </a:extLst>
          </p:cNvPr>
          <p:cNvSpPr/>
          <p:nvPr/>
        </p:nvSpPr>
        <p:spPr bwMode="white">
          <a:xfrm>
            <a:off x="3692231" y="1038325"/>
            <a:ext cx="228495" cy="229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2023-07-26T08:59:01Z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