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6" r:id="rId6"/>
    <p:sldId id="275" r:id="rId7"/>
    <p:sldId id="274" r:id="rId8"/>
    <p:sldId id="273" r:id="rId9"/>
    <p:sldId id="272" r:id="rId10"/>
    <p:sldId id="270" r:id="rId11"/>
    <p:sldId id="269" r:id="rId12"/>
    <p:sldId id="268" r:id="rId13"/>
    <p:sldId id="267" r:id="rId14"/>
    <p:sldId id="266" r:id="rId15"/>
    <p:sldId id="264" r:id="rId16"/>
    <p:sldId id="261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9E1B3F-DD7C-A0CD-EE73-8D890AE98B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7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C96D23-1FB5-A010-42E8-0442F9CD5593}"/>
              </a:ext>
            </a:extLst>
          </p:cNvPr>
          <p:cNvSpPr/>
          <p:nvPr/>
        </p:nvSpPr>
        <p:spPr bwMode="white">
          <a:xfrm>
            <a:off x="702742" y="1639019"/>
            <a:ext cx="2040457" cy="1457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AD0403-C2C0-9DF9-AEF7-A6663A2485C7}"/>
              </a:ext>
            </a:extLst>
          </p:cNvPr>
          <p:cNvSpPr/>
          <p:nvPr/>
        </p:nvSpPr>
        <p:spPr bwMode="white">
          <a:xfrm>
            <a:off x="4396760" y="1974373"/>
            <a:ext cx="2616515" cy="1122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45CF40-AD6F-003E-7F9B-85C7FA8A6EC3}"/>
              </a:ext>
            </a:extLst>
          </p:cNvPr>
          <p:cNvSpPr/>
          <p:nvPr/>
        </p:nvSpPr>
        <p:spPr bwMode="white">
          <a:xfrm>
            <a:off x="7841411" y="1820174"/>
            <a:ext cx="2467155" cy="127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352F3A-490D-5650-8A22-2FC7CDC83D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DCA669-A6A0-0294-7A02-51010B440049}"/>
              </a:ext>
            </a:extLst>
          </p:cNvPr>
          <p:cNvSpPr/>
          <p:nvPr/>
        </p:nvSpPr>
        <p:spPr bwMode="white">
          <a:xfrm>
            <a:off x="4444363" y="1590314"/>
            <a:ext cx="742611" cy="238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57AC8D-EDAE-E32E-4252-14E9A087C5E0}"/>
              </a:ext>
            </a:extLst>
          </p:cNvPr>
          <p:cNvSpPr/>
          <p:nvPr/>
        </p:nvSpPr>
        <p:spPr bwMode="white">
          <a:xfrm>
            <a:off x="5958148" y="1590314"/>
            <a:ext cx="609322" cy="238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D826B5-D532-3EF7-6755-22D4EF15A8D9}"/>
              </a:ext>
            </a:extLst>
          </p:cNvPr>
          <p:cNvSpPr/>
          <p:nvPr/>
        </p:nvSpPr>
        <p:spPr bwMode="white">
          <a:xfrm>
            <a:off x="7348165" y="1590314"/>
            <a:ext cx="761652" cy="238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E0FDA9-3C0C-2BBC-E4CA-5F326104C045}"/>
              </a:ext>
            </a:extLst>
          </p:cNvPr>
          <p:cNvSpPr/>
          <p:nvPr/>
        </p:nvSpPr>
        <p:spPr bwMode="white">
          <a:xfrm>
            <a:off x="10204363" y="1590314"/>
            <a:ext cx="904462" cy="238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D0C12F-0DF1-0C26-4943-CB97AA42B253}"/>
              </a:ext>
            </a:extLst>
          </p:cNvPr>
          <p:cNvSpPr/>
          <p:nvPr/>
        </p:nvSpPr>
        <p:spPr bwMode="white">
          <a:xfrm>
            <a:off x="3035305" y="2191165"/>
            <a:ext cx="637884" cy="209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F922DA-549A-0101-E958-AD6023AB0918}"/>
              </a:ext>
            </a:extLst>
          </p:cNvPr>
          <p:cNvSpPr/>
          <p:nvPr/>
        </p:nvSpPr>
        <p:spPr bwMode="white">
          <a:xfrm>
            <a:off x="5958148" y="2191165"/>
            <a:ext cx="647404" cy="209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442AFF9-548C-9689-AB98-F26C00C04734}"/>
              </a:ext>
            </a:extLst>
          </p:cNvPr>
          <p:cNvSpPr/>
          <p:nvPr/>
        </p:nvSpPr>
        <p:spPr bwMode="white">
          <a:xfrm>
            <a:off x="8814347" y="2191165"/>
            <a:ext cx="780694" cy="209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3E06CC6-D5DB-A170-F928-F7CA0A387D7F}"/>
              </a:ext>
            </a:extLst>
          </p:cNvPr>
          <p:cNvSpPr/>
          <p:nvPr/>
        </p:nvSpPr>
        <p:spPr bwMode="white">
          <a:xfrm>
            <a:off x="10271008" y="2191165"/>
            <a:ext cx="790214" cy="209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566A7BA-5278-46FF-FE06-9F1036D73D63}"/>
              </a:ext>
            </a:extLst>
          </p:cNvPr>
          <p:cNvSpPr/>
          <p:nvPr/>
        </p:nvSpPr>
        <p:spPr bwMode="white">
          <a:xfrm>
            <a:off x="3035306" y="2708694"/>
            <a:ext cx="495074" cy="541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5A542CD-A4A0-8F49-6532-FBE937992F01}"/>
              </a:ext>
            </a:extLst>
          </p:cNvPr>
          <p:cNvSpPr/>
          <p:nvPr/>
        </p:nvSpPr>
        <p:spPr bwMode="white">
          <a:xfrm>
            <a:off x="4568134" y="2708694"/>
            <a:ext cx="561716" cy="541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9B70691-526C-F426-D1B3-465BC10E62BB}"/>
              </a:ext>
            </a:extLst>
          </p:cNvPr>
          <p:cNvSpPr/>
          <p:nvPr/>
        </p:nvSpPr>
        <p:spPr bwMode="white">
          <a:xfrm>
            <a:off x="7574384" y="2708694"/>
            <a:ext cx="345020" cy="541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4C4920D-D5BA-7C8A-F359-FCB957D43226}"/>
              </a:ext>
            </a:extLst>
          </p:cNvPr>
          <p:cNvSpPr/>
          <p:nvPr/>
        </p:nvSpPr>
        <p:spPr bwMode="white">
          <a:xfrm>
            <a:off x="8980097" y="2708694"/>
            <a:ext cx="472133" cy="541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2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D6F659-C1EA-8F40-CB14-BE4266541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8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10BE5C-6277-F07E-C000-EAC523FC22E0}"/>
              </a:ext>
            </a:extLst>
          </p:cNvPr>
          <p:cNvSpPr/>
          <p:nvPr/>
        </p:nvSpPr>
        <p:spPr bwMode="white">
          <a:xfrm>
            <a:off x="3444694" y="1398448"/>
            <a:ext cx="1085355" cy="695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771681-AA0D-4591-0056-31938AFEC6B2}"/>
              </a:ext>
            </a:extLst>
          </p:cNvPr>
          <p:cNvSpPr/>
          <p:nvPr/>
        </p:nvSpPr>
        <p:spPr bwMode="white">
          <a:xfrm>
            <a:off x="8700099" y="1398448"/>
            <a:ext cx="1075835" cy="695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64C909-9785-B557-17F9-7DF281F6C6E6}"/>
              </a:ext>
            </a:extLst>
          </p:cNvPr>
          <p:cNvSpPr/>
          <p:nvPr/>
        </p:nvSpPr>
        <p:spPr bwMode="white">
          <a:xfrm>
            <a:off x="6072396" y="1398448"/>
            <a:ext cx="1085355" cy="102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50BBB8-929B-B3F8-FBE1-F91D894C84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1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D6818A-D87D-D4A5-8425-56AD0F6F616F}"/>
              </a:ext>
            </a:extLst>
          </p:cNvPr>
          <p:cNvSpPr/>
          <p:nvPr/>
        </p:nvSpPr>
        <p:spPr bwMode="white">
          <a:xfrm>
            <a:off x="5140712" y="1476470"/>
            <a:ext cx="2640314" cy="2013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456863-A30A-E517-B9BD-02110BEE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3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BEA0E6-2678-E371-749A-FCF2AC871015}"/>
              </a:ext>
            </a:extLst>
          </p:cNvPr>
          <p:cNvSpPr/>
          <p:nvPr/>
        </p:nvSpPr>
        <p:spPr bwMode="white">
          <a:xfrm>
            <a:off x="2234242" y="3164840"/>
            <a:ext cx="5210354" cy="85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7E58632C-F7E7-1C0F-1872-D7FE20441D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3" y="4276392"/>
            <a:ext cx="11520000" cy="1365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05D138-C609-F769-80E4-CA34801673CC}"/>
              </a:ext>
            </a:extLst>
          </p:cNvPr>
          <p:cNvSpPr/>
          <p:nvPr/>
        </p:nvSpPr>
        <p:spPr bwMode="white">
          <a:xfrm>
            <a:off x="2536166" y="4811169"/>
            <a:ext cx="6107501" cy="1083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4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02AAA4-32DD-4732-700F-620D2E5444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38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9115A7-DF58-11E1-CE4F-7DDDC086C86C}"/>
              </a:ext>
            </a:extLst>
          </p:cNvPr>
          <p:cNvSpPr/>
          <p:nvPr/>
        </p:nvSpPr>
        <p:spPr bwMode="white">
          <a:xfrm>
            <a:off x="2178446" y="1398209"/>
            <a:ext cx="7448633" cy="930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D32BEC6-90E2-2D72-9EE1-AEE0B23735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95834"/>
            <a:ext cx="11520000" cy="1825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67CE8F-5CA3-6C95-6D75-D2BB7C746FCB}"/>
              </a:ext>
            </a:extLst>
          </p:cNvPr>
          <p:cNvSpPr/>
          <p:nvPr/>
        </p:nvSpPr>
        <p:spPr bwMode="white">
          <a:xfrm>
            <a:off x="1656273" y="3418309"/>
            <a:ext cx="5512278" cy="802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F013710C-8D2B-23AA-32C4-D884A57853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87703"/>
            <a:ext cx="11520000" cy="2451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6EEF40C-3105-8200-1713-327E1215823C}"/>
              </a:ext>
            </a:extLst>
          </p:cNvPr>
          <p:cNvSpPr/>
          <p:nvPr/>
        </p:nvSpPr>
        <p:spPr bwMode="white">
          <a:xfrm>
            <a:off x="2078966" y="5477774"/>
            <a:ext cx="4621793" cy="126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3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96EB6A-1643-E7EE-3AC9-58E5C38C56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2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28756B5-D07C-53A2-C830-3808884DDB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4" y="3502613"/>
            <a:ext cx="11520000" cy="245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3FC4B1-8389-0DE7-21DB-2543BFC1BB38}"/>
              </a:ext>
            </a:extLst>
          </p:cNvPr>
          <p:cNvSpPr/>
          <p:nvPr/>
        </p:nvSpPr>
        <p:spPr bwMode="white">
          <a:xfrm>
            <a:off x="934060" y="3617023"/>
            <a:ext cx="9115547" cy="2537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07F05E-667A-39B1-5CFD-23CF2E005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30706" r="25865" b="11645"/>
          <a:stretch/>
        </p:blipFill>
        <p:spPr>
          <a:xfrm>
            <a:off x="3323064" y="2720897"/>
            <a:ext cx="5564459" cy="1382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B7A550-F49D-D10B-EA50-5D02525ADC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3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AF528E-8C32-6FC1-9548-8651041B3FB9}"/>
              </a:ext>
            </a:extLst>
          </p:cNvPr>
          <p:cNvSpPr/>
          <p:nvPr/>
        </p:nvSpPr>
        <p:spPr bwMode="white">
          <a:xfrm>
            <a:off x="2187966" y="1150723"/>
            <a:ext cx="209454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9FBBA6-4400-B739-4599-28492EE674D5}"/>
              </a:ext>
            </a:extLst>
          </p:cNvPr>
          <p:cNvSpPr/>
          <p:nvPr/>
        </p:nvSpPr>
        <p:spPr bwMode="white">
          <a:xfrm>
            <a:off x="4168264" y="1150723"/>
            <a:ext cx="342743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130DA5-8155-653F-FADC-8A74E6EF9AB3}"/>
              </a:ext>
            </a:extLst>
          </p:cNvPr>
          <p:cNvSpPr/>
          <p:nvPr/>
        </p:nvSpPr>
        <p:spPr bwMode="white">
          <a:xfrm>
            <a:off x="5843900" y="1150723"/>
            <a:ext cx="495074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797AA4-7F22-4B84-B805-20B7B4EE667C}"/>
              </a:ext>
            </a:extLst>
          </p:cNvPr>
          <p:cNvSpPr/>
          <p:nvPr/>
        </p:nvSpPr>
        <p:spPr bwMode="white">
          <a:xfrm>
            <a:off x="8547768" y="992038"/>
            <a:ext cx="333223" cy="40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B480A5-110D-B256-080F-539164167DBD}"/>
              </a:ext>
            </a:extLst>
          </p:cNvPr>
          <p:cNvSpPr/>
          <p:nvPr/>
        </p:nvSpPr>
        <p:spPr bwMode="white">
          <a:xfrm>
            <a:off x="1797619" y="2332044"/>
            <a:ext cx="495074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D595D0-D8A5-D326-FD98-CCAA87BC8B51}"/>
              </a:ext>
            </a:extLst>
          </p:cNvPr>
          <p:cNvSpPr/>
          <p:nvPr/>
        </p:nvSpPr>
        <p:spPr bwMode="white">
          <a:xfrm>
            <a:off x="5444033" y="2332044"/>
            <a:ext cx="504595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5F2352-0A48-A11A-FA8F-C54B949FE0E2}"/>
              </a:ext>
            </a:extLst>
          </p:cNvPr>
          <p:cNvSpPr/>
          <p:nvPr/>
        </p:nvSpPr>
        <p:spPr bwMode="white">
          <a:xfrm>
            <a:off x="1645289" y="2846490"/>
            <a:ext cx="199933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4C6DFA-63CC-514E-30B4-E6BE477AACB0}"/>
              </a:ext>
            </a:extLst>
          </p:cNvPr>
          <p:cNvSpPr/>
          <p:nvPr/>
        </p:nvSpPr>
        <p:spPr bwMode="white">
          <a:xfrm>
            <a:off x="7862280" y="2836963"/>
            <a:ext cx="342742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38EC6FD-2568-D211-EDA6-6A7FE4FF95EA}"/>
              </a:ext>
            </a:extLst>
          </p:cNvPr>
          <p:cNvSpPr/>
          <p:nvPr/>
        </p:nvSpPr>
        <p:spPr bwMode="white">
          <a:xfrm>
            <a:off x="7919404" y="3513365"/>
            <a:ext cx="628363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7194424-51D7-041F-9A5B-0E4362648DB5}"/>
              </a:ext>
            </a:extLst>
          </p:cNvPr>
          <p:cNvSpPr/>
          <p:nvPr/>
        </p:nvSpPr>
        <p:spPr bwMode="white">
          <a:xfrm>
            <a:off x="10705382" y="3157268"/>
            <a:ext cx="474452" cy="73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62BD789-9A00-3D65-C61A-4BD757B17B5D}"/>
              </a:ext>
            </a:extLst>
          </p:cNvPr>
          <p:cNvSpPr/>
          <p:nvPr/>
        </p:nvSpPr>
        <p:spPr bwMode="white">
          <a:xfrm>
            <a:off x="1492958" y="4189767"/>
            <a:ext cx="495074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98D5FED-BDAC-BA8F-A61A-C0C816707B14}"/>
              </a:ext>
            </a:extLst>
          </p:cNvPr>
          <p:cNvSpPr/>
          <p:nvPr/>
        </p:nvSpPr>
        <p:spPr bwMode="white">
          <a:xfrm>
            <a:off x="2882975" y="4180240"/>
            <a:ext cx="618842" cy="238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D603C3-D263-2D85-A6A8-B71361AB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122BAE-AA74-4744-E3BD-BB3453972946}"/>
              </a:ext>
            </a:extLst>
          </p:cNvPr>
          <p:cNvSpPr/>
          <p:nvPr/>
        </p:nvSpPr>
        <p:spPr bwMode="white">
          <a:xfrm>
            <a:off x="8052694" y="541100"/>
            <a:ext cx="352264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97C607-8565-D73C-64C1-6E2DBB8BF8E0}"/>
              </a:ext>
            </a:extLst>
          </p:cNvPr>
          <p:cNvSpPr/>
          <p:nvPr/>
        </p:nvSpPr>
        <p:spPr bwMode="white">
          <a:xfrm>
            <a:off x="2749685" y="1055808"/>
            <a:ext cx="637884" cy="20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52D111-7D5F-DAAE-87C2-3B0F09B5FC07}"/>
              </a:ext>
            </a:extLst>
          </p:cNvPr>
          <p:cNvSpPr/>
          <p:nvPr/>
        </p:nvSpPr>
        <p:spPr bwMode="white">
          <a:xfrm>
            <a:off x="7357685" y="1055808"/>
            <a:ext cx="495074" cy="20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DE8150-6D48-4F07-C04D-C55D984AAED3}"/>
              </a:ext>
            </a:extLst>
          </p:cNvPr>
          <p:cNvSpPr/>
          <p:nvPr/>
        </p:nvSpPr>
        <p:spPr bwMode="white">
          <a:xfrm>
            <a:off x="5510677" y="1723021"/>
            <a:ext cx="333223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5DF1F5-E14A-8ED1-A14E-A839954F570C}"/>
              </a:ext>
            </a:extLst>
          </p:cNvPr>
          <p:cNvSpPr/>
          <p:nvPr/>
        </p:nvSpPr>
        <p:spPr bwMode="white">
          <a:xfrm>
            <a:off x="8652495" y="2552273"/>
            <a:ext cx="199933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8973C959-DA57-DBF6-E118-DCAA9633E7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24498"/>
            <a:ext cx="11520000" cy="2542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AB886D-FDE8-67D4-3EC7-A1F5341BF89D}"/>
              </a:ext>
            </a:extLst>
          </p:cNvPr>
          <p:cNvSpPr/>
          <p:nvPr/>
        </p:nvSpPr>
        <p:spPr bwMode="white">
          <a:xfrm>
            <a:off x="7500495" y="3705459"/>
            <a:ext cx="333223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DB8120-89FC-87EA-FAC7-58980D898543}"/>
              </a:ext>
            </a:extLst>
          </p:cNvPr>
          <p:cNvSpPr/>
          <p:nvPr/>
        </p:nvSpPr>
        <p:spPr bwMode="white">
          <a:xfrm>
            <a:off x="1140694" y="4219769"/>
            <a:ext cx="333223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55B0330-78AC-F348-E5BC-B293D8ED33B4}"/>
              </a:ext>
            </a:extLst>
          </p:cNvPr>
          <p:cNvSpPr/>
          <p:nvPr/>
        </p:nvSpPr>
        <p:spPr bwMode="white">
          <a:xfrm>
            <a:off x="6853090" y="4219769"/>
            <a:ext cx="495074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186CF64-8588-612A-22C8-B6CF235DFCBF}"/>
              </a:ext>
            </a:extLst>
          </p:cNvPr>
          <p:cNvSpPr/>
          <p:nvPr/>
        </p:nvSpPr>
        <p:spPr bwMode="white">
          <a:xfrm>
            <a:off x="1150214" y="5210292"/>
            <a:ext cx="333223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60773BD-933A-033D-76D8-C7DCD9CB3C7A}"/>
              </a:ext>
            </a:extLst>
          </p:cNvPr>
          <p:cNvSpPr/>
          <p:nvPr/>
        </p:nvSpPr>
        <p:spPr bwMode="white">
          <a:xfrm>
            <a:off x="9195173" y="5210292"/>
            <a:ext cx="333223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87B884-E913-C2E7-4BAE-BABF099A2055}"/>
              </a:ext>
            </a:extLst>
          </p:cNvPr>
          <p:cNvSpPr/>
          <p:nvPr/>
        </p:nvSpPr>
        <p:spPr bwMode="white">
          <a:xfrm>
            <a:off x="10032991" y="5743651"/>
            <a:ext cx="447471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0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8B6F32-9702-6843-E39C-B8B3F4C76A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7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769D36-2459-ED9F-5DD2-4A41A15ADCEC}"/>
              </a:ext>
            </a:extLst>
          </p:cNvPr>
          <p:cNvSpPr/>
          <p:nvPr/>
        </p:nvSpPr>
        <p:spPr bwMode="white">
          <a:xfrm>
            <a:off x="2321256" y="1047316"/>
            <a:ext cx="628363" cy="21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F3C51F-D993-35D3-6502-FB7F058CD91D}"/>
              </a:ext>
            </a:extLst>
          </p:cNvPr>
          <p:cNvSpPr/>
          <p:nvPr/>
        </p:nvSpPr>
        <p:spPr bwMode="white">
          <a:xfrm>
            <a:off x="6196165" y="2517408"/>
            <a:ext cx="209454" cy="21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E51DC1-8251-A725-AD77-DDB90B1F5D6F}"/>
              </a:ext>
            </a:extLst>
          </p:cNvPr>
          <p:cNvSpPr/>
          <p:nvPr/>
        </p:nvSpPr>
        <p:spPr bwMode="white">
          <a:xfrm>
            <a:off x="10290049" y="2517408"/>
            <a:ext cx="199932" cy="21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9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1FC30E-0367-A9DF-1007-DB49DA3C0A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3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9D1F5B-2438-2B72-BD79-FB0A7B7C5543}"/>
              </a:ext>
            </a:extLst>
          </p:cNvPr>
          <p:cNvSpPr/>
          <p:nvPr/>
        </p:nvSpPr>
        <p:spPr bwMode="white">
          <a:xfrm>
            <a:off x="11165950" y="989393"/>
            <a:ext cx="257057" cy="2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0D6320-3269-B843-D256-8831E574D1A7}"/>
              </a:ext>
            </a:extLst>
          </p:cNvPr>
          <p:cNvSpPr/>
          <p:nvPr/>
        </p:nvSpPr>
        <p:spPr bwMode="white">
          <a:xfrm>
            <a:off x="11127867" y="1466206"/>
            <a:ext cx="295140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D6CCA0-69D6-50FE-07F2-EFAE4E812AC8}"/>
              </a:ext>
            </a:extLst>
          </p:cNvPr>
          <p:cNvSpPr/>
          <p:nvPr/>
        </p:nvSpPr>
        <p:spPr bwMode="white">
          <a:xfrm>
            <a:off x="11165950" y="1981164"/>
            <a:ext cx="257057" cy="2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178D41-7EDB-2065-D23F-79D0A918D8DD}"/>
              </a:ext>
            </a:extLst>
          </p:cNvPr>
          <p:cNvSpPr/>
          <p:nvPr/>
        </p:nvSpPr>
        <p:spPr bwMode="white">
          <a:xfrm>
            <a:off x="11127867" y="2448441"/>
            <a:ext cx="295140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6590CF-E790-364E-4E19-07C3C25D66A1}"/>
              </a:ext>
            </a:extLst>
          </p:cNvPr>
          <p:cNvSpPr/>
          <p:nvPr/>
        </p:nvSpPr>
        <p:spPr bwMode="white">
          <a:xfrm>
            <a:off x="11165950" y="3459285"/>
            <a:ext cx="257057" cy="2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365D04-39AB-97C1-F894-D6F410FAC4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4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B8E62F-0CFF-3F8D-46C7-DFD217F759EE}"/>
              </a:ext>
            </a:extLst>
          </p:cNvPr>
          <p:cNvSpPr/>
          <p:nvPr/>
        </p:nvSpPr>
        <p:spPr bwMode="white">
          <a:xfrm>
            <a:off x="5862942" y="1027722"/>
            <a:ext cx="257057" cy="20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0F0B80-978B-460D-49CC-06AD9C9210DC}"/>
              </a:ext>
            </a:extLst>
          </p:cNvPr>
          <p:cNvSpPr/>
          <p:nvPr/>
        </p:nvSpPr>
        <p:spPr bwMode="white">
          <a:xfrm>
            <a:off x="10851768" y="2334550"/>
            <a:ext cx="228495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D0057E-0EA8-8F35-42DC-48CA6B584661}"/>
              </a:ext>
            </a:extLst>
          </p:cNvPr>
          <p:cNvSpPr/>
          <p:nvPr/>
        </p:nvSpPr>
        <p:spPr bwMode="white">
          <a:xfrm>
            <a:off x="4825190" y="3813079"/>
            <a:ext cx="218975" cy="20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6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DA99BD-C875-A90F-F90F-3191088088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40E8EB-EA8D-8DA2-B01E-A295D5C8E2BB}"/>
              </a:ext>
            </a:extLst>
          </p:cNvPr>
          <p:cNvSpPr/>
          <p:nvPr/>
        </p:nvSpPr>
        <p:spPr bwMode="white">
          <a:xfrm>
            <a:off x="7567140" y="1036726"/>
            <a:ext cx="238015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651754-5B7A-2C0B-F881-F5C1BE718220}"/>
              </a:ext>
            </a:extLst>
          </p:cNvPr>
          <p:cNvSpPr/>
          <p:nvPr/>
        </p:nvSpPr>
        <p:spPr bwMode="white">
          <a:xfrm>
            <a:off x="4444363" y="2847684"/>
            <a:ext cx="209454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5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9F47AF-4623-7FB8-0FD7-57960B2AEC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89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C24B2E-8BDC-4A9F-18B9-212147C0B179}"/>
              </a:ext>
            </a:extLst>
          </p:cNvPr>
          <p:cNvSpPr/>
          <p:nvPr/>
        </p:nvSpPr>
        <p:spPr bwMode="white">
          <a:xfrm>
            <a:off x="2578314" y="1495021"/>
            <a:ext cx="199933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165328-E215-5384-B8B3-1EC23F5A19B6}"/>
              </a:ext>
            </a:extLst>
          </p:cNvPr>
          <p:cNvSpPr/>
          <p:nvPr/>
        </p:nvSpPr>
        <p:spPr bwMode="white">
          <a:xfrm>
            <a:off x="5063206" y="1495021"/>
            <a:ext cx="647404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062C01-7001-88F8-4905-A23680A9853E}"/>
              </a:ext>
            </a:extLst>
          </p:cNvPr>
          <p:cNvSpPr/>
          <p:nvPr/>
        </p:nvSpPr>
        <p:spPr bwMode="white">
          <a:xfrm>
            <a:off x="7843239" y="1495021"/>
            <a:ext cx="637884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0BAE28-31CA-9C12-ABEA-FD512FF720ED}"/>
              </a:ext>
            </a:extLst>
          </p:cNvPr>
          <p:cNvSpPr/>
          <p:nvPr/>
        </p:nvSpPr>
        <p:spPr bwMode="white">
          <a:xfrm>
            <a:off x="11061223" y="1495021"/>
            <a:ext cx="352264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4E07E0-1CD3-8051-89B0-0C62EB80E184}"/>
              </a:ext>
            </a:extLst>
          </p:cNvPr>
          <p:cNvSpPr/>
          <p:nvPr/>
        </p:nvSpPr>
        <p:spPr bwMode="white">
          <a:xfrm>
            <a:off x="2435504" y="2153142"/>
            <a:ext cx="342743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C08B62-D4BD-003A-28BB-2FDCB58B7288}"/>
              </a:ext>
            </a:extLst>
          </p:cNvPr>
          <p:cNvSpPr/>
          <p:nvPr/>
        </p:nvSpPr>
        <p:spPr bwMode="white">
          <a:xfrm>
            <a:off x="4920396" y="2153142"/>
            <a:ext cx="495074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15227E-935B-0F77-F1C7-6C1B0DBF96BE}"/>
              </a:ext>
            </a:extLst>
          </p:cNvPr>
          <p:cNvSpPr/>
          <p:nvPr/>
        </p:nvSpPr>
        <p:spPr bwMode="white">
          <a:xfrm>
            <a:off x="11061223" y="2153142"/>
            <a:ext cx="352264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6AB9142-8103-9DA0-8203-7F0636705C19}"/>
              </a:ext>
            </a:extLst>
          </p:cNvPr>
          <p:cNvSpPr/>
          <p:nvPr/>
        </p:nvSpPr>
        <p:spPr bwMode="white">
          <a:xfrm>
            <a:off x="7558513" y="1923692"/>
            <a:ext cx="276099" cy="601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7144781C-A977-BEA3-4E4A-087ECB6C99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7" y="2573324"/>
            <a:ext cx="11520000" cy="3737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A6D8F02-67FA-B73F-75A4-40E89F8C9A11}"/>
              </a:ext>
            </a:extLst>
          </p:cNvPr>
          <p:cNvSpPr/>
          <p:nvPr/>
        </p:nvSpPr>
        <p:spPr bwMode="white">
          <a:xfrm>
            <a:off x="1199813" y="4051309"/>
            <a:ext cx="2716579" cy="2259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295AF19-BAD6-5836-1BBE-F1BBAFF30E50}"/>
              </a:ext>
            </a:extLst>
          </p:cNvPr>
          <p:cNvSpPr/>
          <p:nvPr/>
        </p:nvSpPr>
        <p:spPr bwMode="white">
          <a:xfrm>
            <a:off x="8330789" y="4051309"/>
            <a:ext cx="1908766" cy="1383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7E78E21-2CF5-FFBE-12FA-11E42337AC5B}"/>
              </a:ext>
            </a:extLst>
          </p:cNvPr>
          <p:cNvSpPr/>
          <p:nvPr/>
        </p:nvSpPr>
        <p:spPr bwMode="white">
          <a:xfrm>
            <a:off x="4761781" y="3918180"/>
            <a:ext cx="1414732" cy="168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8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2023-07-20T00:26:43Z</dcterms:created>
  <dcterms:modified xsi:type="dcterms:W3CDTF">2023-07-26T08:56:20Z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